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extended-properties+xml" PartName="/docProps/app.xml"/>
  <Override ContentType="application/vnd.openxmlformats-officedocument.presentationml.commentAuthors+xml" PartName="/ppt/commentAuthors.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package.core-properties+xml" PartName="/docProps/core.xml"/>
</Types>
</file>

<file path=_rels/.rels><?xml version="1.0" encoding="UTF-8" standalone="yes"?><Relationships xmlns="http://schemas.openxmlformats.org/package/2006/relationships"><Relationship Id="rId3" Target="ppt/presentation.xml" Type="http://schemas.openxmlformats.org/officeDocument/2006/relationships/officeDocument"/><Relationship Id="rId2" Target="docProps/core.xml" Type="http://schemas.openxmlformats.org/package/2006/relationships/metadata/core-properties"/><Relationship Id="rId1"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682" r:id="rId7"/>
    <p:sldMasterId id="214748368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clrIdx="0" id="1" initials="BP" lastIdx="11" name="Ben Parkinson">
    <p:extLst>
      <p:ext uri="{19B8F6BF-5375-455C-9EA6-DF929625EA0E}">
        <p15:presenceInfo xmlns:p15="http://schemas.microsoft.com/office/powerpoint/2012/main" providerId="Windows Live" userId="3851432485f82303"/>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cmpd="sng" w="38100">
              <a:solidFill>
                <a:schemeClr val="lt1"/>
              </a:solidFill>
            </a:ln>
          </a:top>
        </a:tcBdr>
        <a:fill>
          <a:solidFill>
            <a:schemeClr val="accent1"/>
          </a:solidFill>
        </a:fill>
      </a:tcStyle>
    </a:lastRow>
    <a:firstRow>
      <a:tcTxStyle b="on">
        <a:fontRef idx="minor">
          <a:prstClr val="black"/>
        </a:fontRef>
        <a:schemeClr val="lt1"/>
      </a:tcTxStyle>
      <a:tcStyle>
        <a:tcBdr>
          <a:bottom>
            <a:ln cmpd="sng" w="38100">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autoAdjust="0" sz="16092"/>
    <p:restoredTop autoAdjust="0" sz="84769"/>
  </p:normalViewPr>
  <p:slideViewPr>
    <p:cSldViewPr snapToGrid="0">
      <p:cViewPr varScale="1">
        <p:scale>
          <a:sx d="100" n="49"/>
          <a:sy d="100" n="49"/>
        </p:scale>
        <p:origin x="1296" y="76"/>
      </p:cViewPr>
      <p:guideLst/>
    </p:cSldViewPr>
  </p:slideViewPr>
  <p:notesTextViewPr>
    <p:cViewPr>
      <p:scale>
        <a:sx d="1" n="1"/>
        <a:sy d="1" n="1"/>
      </p:scale>
      <p:origin x="0" y="0"/>
    </p:cViewPr>
  </p:notesTextViewPr>
  <p:gridSpacing cx="72008" cy="72008"/>
</p:viewPr>
</file>

<file path=ppt/_rels/presentation.xml.rels><?xml version="1.0" encoding="UTF-8" standalone="yes"?><Relationships xmlns="http://schemas.openxmlformats.org/package/2006/relationships"><Relationship Id="rId35" Target="slides/slide26.xml" Type="http://schemas.openxmlformats.org/officeDocument/2006/relationships/slide"/><Relationship Id="rId34" Target="slides/slide25.xml" Type="http://schemas.openxmlformats.org/officeDocument/2006/relationships/slide"/><Relationship Id="rId33" Target="slides/slide24.xml" Type="http://schemas.openxmlformats.org/officeDocument/2006/relationships/slide"/><Relationship Id="rId32" Target="slides/slide23.xml" Type="http://schemas.openxmlformats.org/officeDocument/2006/relationships/slide"/><Relationship Id="rId31" Target="slides/slide22.xml" Type="http://schemas.openxmlformats.org/officeDocument/2006/relationships/slide"/><Relationship Id="rId30" Target="slides/slide21.xml" Type="http://schemas.openxmlformats.org/officeDocument/2006/relationships/slide"/><Relationship Id="rId27" Target="slides/slide18.xml" Type="http://schemas.openxmlformats.org/officeDocument/2006/relationships/slide"/><Relationship Id="rId26" Target="slides/slide17.xml" Type="http://schemas.openxmlformats.org/officeDocument/2006/relationships/slide"/><Relationship Id="rId25" Target="slides/slide16.xml" Type="http://schemas.openxmlformats.org/officeDocument/2006/relationships/slide"/><Relationship Id="rId24" Target="slides/slide15.xml" Type="http://schemas.openxmlformats.org/officeDocument/2006/relationships/slide"/><Relationship Id="rId21" Target="slides/slide12.xml" Type="http://schemas.openxmlformats.org/officeDocument/2006/relationships/slide"/><Relationship Id="rId19" Target="slides/slide10.xml" Type="http://schemas.openxmlformats.org/officeDocument/2006/relationships/slide"/><Relationship Id="rId20" Target="slides/slide11.xml" Type="http://schemas.openxmlformats.org/officeDocument/2006/relationships/slide"/><Relationship Id="rId18" Target="slides/slide9.xml" Type="http://schemas.openxmlformats.org/officeDocument/2006/relationships/slide"/><Relationship Id="rId17" Target="slides/slide8.xml" Type="http://schemas.openxmlformats.org/officeDocument/2006/relationships/slide"/><Relationship Id="rId16" Target="slides/slide7.xml" Type="http://schemas.openxmlformats.org/officeDocument/2006/relationships/slide"/><Relationship Id="rId15" Target="slides/slide6.xml" Type="http://schemas.openxmlformats.org/officeDocument/2006/relationships/slide"/><Relationship Id="rId14" Target="slides/slide5.xml" Type="http://schemas.openxmlformats.org/officeDocument/2006/relationships/slide"/><Relationship Id="rId13" Target="slides/slide4.xml" Type="http://schemas.openxmlformats.org/officeDocument/2006/relationships/slide"/><Relationship Id="rId12" Target="slides/slide3.xml" Type="http://schemas.openxmlformats.org/officeDocument/2006/relationships/slide"/><Relationship Id="rId11" Target="slides/slide2.xml" Type="http://schemas.openxmlformats.org/officeDocument/2006/relationships/slide"/><Relationship Id="rId10" Target="slides/slide1.xml" Type="http://schemas.openxmlformats.org/officeDocument/2006/relationships/slide"/><Relationship Id="rId9" Target="notesMasters/notesMaster1.xml" Type="http://schemas.openxmlformats.org/officeDocument/2006/relationships/notesMaster"/><Relationship Id="rId8" Target="slideMasters/slideMaster3.xml" Type="http://schemas.openxmlformats.org/officeDocument/2006/relationships/slideMaster"/><Relationship Id="rId7" Target="slideMasters/slideMaster2.xml" Type="http://schemas.openxmlformats.org/officeDocument/2006/relationships/slideMaster"/><Relationship Id="rId6" Target="slideMasters/slideMaster1.xml" Type="http://schemas.openxmlformats.org/officeDocument/2006/relationships/slideMaster"/><Relationship Id="rId5" Target="commentAuthors.xml" Type="http://schemas.openxmlformats.org/officeDocument/2006/relationships/commentAuthors"/><Relationship Id="rId4" Target="tableStyles.xml" Type="http://schemas.openxmlformats.org/officeDocument/2006/relationships/tableStyles"/><Relationship Id="rId3" Target="presProps.xml" Type="http://schemas.openxmlformats.org/officeDocument/2006/relationships/presProps"/><Relationship Id="rId23" Target="slides/slide14.xml" Type="http://schemas.openxmlformats.org/officeDocument/2006/relationships/slide"/><Relationship Id="rId29" Target="slides/slide20.xml" Type="http://schemas.openxmlformats.org/officeDocument/2006/relationships/slide"/><Relationship Id="rId2" Target="viewProps.xml" Type="http://schemas.openxmlformats.org/officeDocument/2006/relationships/viewProps"/><Relationship Id="rId22" Target="slides/slide13.xml" Type="http://schemas.openxmlformats.org/officeDocument/2006/relationships/slide"/><Relationship Id="rId28" Target="slides/slide19.xml" Type="http://schemas.openxmlformats.org/officeDocument/2006/relationships/slide"/><Relationship Id="rId1" Target="theme/theme4.xml" Type="http://schemas.openxmlformats.org/officeDocument/2006/relationships/theme"/></Relationships>
</file>

<file path=ppt/notesMasters/_rels/notesMaster1.xml.rels><?xml version="1.0" encoding="UTF-8" standalone="yes"?><Relationships xmlns="http://schemas.openxmlformats.org/package/2006/relationships"><Relationship Id="rId1" Target="../theme/theme3.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numCol="1" rIns="91440" rtlCol="0" tIns="45720" vert="horz"/>
          <a:lstStyle>
            <a:lvl1pPr algn="l">
              <a:defRPr sz="1200"/>
            </a:lvl1pPr>
          </a:lstStyle>
          <a:p>
            <a:endParaRPr altLang="en-GB" lang="en-GB"/>
          </a:p>
        </p:txBody>
      </p:sp>
      <p:sp>
        <p:nvSpPr>
          <p:cNvPr id="3" name="Date Placeholder 2"/>
          <p:cNvSpPr>
            <a:spLocks noGrp="1"/>
          </p:cNvSpPr>
          <p:nvPr>
            <p:ph idx="1" type="dt"/>
          </p:nvPr>
        </p:nvSpPr>
        <p:spPr>
          <a:xfrm>
            <a:off x="3884613" y="0"/>
            <a:ext cx="2971800" cy="458788"/>
          </a:xfrm>
          <a:prstGeom prst="rect">
            <a:avLst/>
          </a:prstGeom>
        </p:spPr>
        <p:txBody>
          <a:bodyPr bIns="45720" lIns="91440" numCol="1" rIns="91440" rtlCol="0" tIns="45720" vert="horz"/>
          <a:lstStyle>
            <a:lvl1pPr algn="r">
              <a:defRPr sz="1200"/>
            </a:lvl1pPr>
          </a:lstStyle>
          <a:p>
            <a:fld id="{CE7E4916-2D1B-4CA1-B65C-C231D1186ADA}" type="datetimeFigureOut">
              <a:rPr altLang="en-GB" lang="en-GB" smtClean="0"/>
              <a:t>21/05/2023</a:t>
            </a:fld>
            <a:endParaRPr altLang="en-GB" lang="en-GB"/>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numCol="1" rIns="91440" rtlCol="0" tIns="45720" vert="horz"/>
          <a:lstStyle/>
          <a:p>
            <a:endParaRPr altLang="en-GB" lang="en-GB"/>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numCol="1" rIns="91440" rtlCol="0" tIns="45720"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numCol="1" rIns="91440" rtlCol="0" tIns="45720" vert="horz"/>
          <a:lstStyle>
            <a:lvl1pPr algn="l">
              <a:defRPr sz="1200"/>
            </a:lvl1pPr>
          </a:lstStyle>
          <a:p>
            <a:endParaRPr altLang="en-GB" lang="en-GB"/>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numCol="1" rIns="91440" rtlCol="0" tIns="45720" vert="horz"/>
          <a:lstStyle>
            <a:lvl1pPr algn="r">
              <a:defRPr sz="1200"/>
            </a:lvl1pPr>
          </a:lstStyle>
          <a:p>
            <a:fld id="{1D71936A-D093-4BB5-AC0D-B9B9B231D7C3}" type="slidenum">
              <a:rPr altLang="en-GB" lang="en-GB" smtClean="0"/>
              <a:t>‹#›</a:t>
            </a:fld>
            <a:endParaRPr altLang="en-GB" lang="en-GB"/>
          </a:p>
        </p:txBody>
      </p:sp>
    </p:spTree>
    <p:extLst>
      <p:ext uri="{BB962C8B-B14F-4D97-AF65-F5344CB8AC3E}">
        <p14:creationId xmlns:p14="http://schemas.microsoft.com/office/powerpoint/2010/main" val="808955135"/>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arget="../slides/slide1.xml" Type="http://schemas.openxmlformats.org/officeDocument/2006/relationships/slide"/><Relationship Id="rId1" Target="../notesMasters/notesMaster1.xml" Type="http://schemas.openxmlformats.org/officeDocument/2006/relationships/notesMaster"/></Relationships>
</file>

<file path=ppt/notesSlides/_rels/notesSlide10.xml.rels><?xml version="1.0" encoding="UTF-8" standalone="yes"?><Relationships xmlns="http://schemas.openxmlformats.org/package/2006/relationships"><Relationship Id="rId2" Target="../slides/slide10.xml" Type="http://schemas.openxmlformats.org/officeDocument/2006/relationships/slide"/><Relationship Id="rId1" Target="../notesMasters/notesMaster1.xml" Type="http://schemas.openxmlformats.org/officeDocument/2006/relationships/notesMaster"/></Relationships>
</file>

<file path=ppt/notesSlides/_rels/notesSlide11.xml.rels><?xml version="1.0" encoding="UTF-8" standalone="yes"?><Relationships xmlns="http://schemas.openxmlformats.org/package/2006/relationships"><Relationship Id="rId2" Target="../slides/slide11.xml" Type="http://schemas.openxmlformats.org/officeDocument/2006/relationships/slide"/><Relationship Id="rId1" Target="../notesMasters/notesMaster1.xml" Type="http://schemas.openxmlformats.org/officeDocument/2006/relationships/notesMaster"/></Relationships>
</file>

<file path=ppt/notesSlides/_rels/notesSlide12.xml.rels><?xml version="1.0" encoding="UTF-8" standalone="yes"?><Relationships xmlns="http://schemas.openxmlformats.org/package/2006/relationships"><Relationship Id="rId2" Target="../slides/slide12.xml" Type="http://schemas.openxmlformats.org/officeDocument/2006/relationships/slide"/><Relationship Id="rId1" Target="../notesMasters/notesMaster1.xml" Type="http://schemas.openxmlformats.org/officeDocument/2006/relationships/notesMaster"/></Relationships>
</file>

<file path=ppt/notesSlides/_rels/notesSlide13.xml.rels><?xml version="1.0" encoding="UTF-8" standalone="yes"?><Relationships xmlns="http://schemas.openxmlformats.org/package/2006/relationships"><Relationship Id="rId2" Target="../slides/slide13.xml" Type="http://schemas.openxmlformats.org/officeDocument/2006/relationships/slide"/><Relationship Id="rId1" Target="../notesMasters/notesMaster1.xml" Type="http://schemas.openxmlformats.org/officeDocument/2006/relationships/notesMaster"/></Relationships>
</file>

<file path=ppt/notesSlides/_rels/notesSlide14.xml.rels><?xml version="1.0" encoding="UTF-8" standalone="yes"?><Relationships xmlns="http://schemas.openxmlformats.org/package/2006/relationships"><Relationship Id="rId2" Target="../slides/slide14.xml" Type="http://schemas.openxmlformats.org/officeDocument/2006/relationships/slide"/><Relationship Id="rId1" Target="../notesMasters/notesMaster1.xml" Type="http://schemas.openxmlformats.org/officeDocument/2006/relationships/notesMaster"/></Relationships>
</file>

<file path=ppt/notesSlides/_rels/notesSlide15.xml.rels><?xml version="1.0" encoding="UTF-8" standalone="yes"?><Relationships xmlns="http://schemas.openxmlformats.org/package/2006/relationships"><Relationship Id="rId2" Target="../slides/slide15.xml" Type="http://schemas.openxmlformats.org/officeDocument/2006/relationships/slide"/><Relationship Id="rId1" Target="../notesMasters/notesMaster1.xml" Type="http://schemas.openxmlformats.org/officeDocument/2006/relationships/notesMaster"/></Relationships>
</file>

<file path=ppt/notesSlides/_rels/notesSlide16.xml.rels><?xml version="1.0" encoding="UTF-8" standalone="yes"?><Relationships xmlns="http://schemas.openxmlformats.org/package/2006/relationships"><Relationship Id="rId2" Target="../slides/slide16.xml" Type="http://schemas.openxmlformats.org/officeDocument/2006/relationships/slide"/><Relationship Id="rId1" Target="../notesMasters/notesMaster1.xml" Type="http://schemas.openxmlformats.org/officeDocument/2006/relationships/notesMaster"/></Relationships>
</file>

<file path=ppt/notesSlides/_rels/notesSlide17.xml.rels><?xml version="1.0" encoding="UTF-8" standalone="yes"?><Relationships xmlns="http://schemas.openxmlformats.org/package/2006/relationships"><Relationship Id="rId2" Target="../slides/slide17.xml" Type="http://schemas.openxmlformats.org/officeDocument/2006/relationships/slide"/><Relationship Id="rId1" Target="../notesMasters/notesMaster1.xml" Type="http://schemas.openxmlformats.org/officeDocument/2006/relationships/notesMaster"/></Relationships>
</file>

<file path=ppt/notesSlides/_rels/notesSlide18.xml.rels><?xml version="1.0" encoding="UTF-8" standalone="yes"?><Relationships xmlns="http://schemas.openxmlformats.org/package/2006/relationships"><Relationship Id="rId2" Target="../slides/slide18.xml" Type="http://schemas.openxmlformats.org/officeDocument/2006/relationships/slide"/><Relationship Id="rId1" Target="../notesMasters/notesMaster1.xml" Type="http://schemas.openxmlformats.org/officeDocument/2006/relationships/notesMaster"/></Relationships>
</file>

<file path=ppt/notesSlides/_rels/notesSlide19.xml.rels><?xml version="1.0" encoding="UTF-8" standalone="yes"?><Relationships xmlns="http://schemas.openxmlformats.org/package/2006/relationships"><Relationship Id="rId2" Target="../slides/slide19.xml" Type="http://schemas.openxmlformats.org/officeDocument/2006/relationships/slide"/><Relationship Id="rId1" Target="../notesMasters/notesMaster1.xml" Type="http://schemas.openxmlformats.org/officeDocument/2006/relationships/notesMaster"/></Relationships>
</file>

<file path=ppt/notesSlides/_rels/notesSlide2.xml.rels><?xml version="1.0" encoding="UTF-8" standalone="yes"?><Relationships xmlns="http://schemas.openxmlformats.org/package/2006/relationships"><Relationship Id="rId2" Target="../slides/slide2.xml" Type="http://schemas.openxmlformats.org/officeDocument/2006/relationships/slide"/><Relationship Id="rId1" Target="../notesMasters/notesMaster1.xml" Type="http://schemas.openxmlformats.org/officeDocument/2006/relationships/notesMaster"/></Relationships>
</file>

<file path=ppt/notesSlides/_rels/notesSlide20.xml.rels><?xml version="1.0" encoding="UTF-8" standalone="yes"?><Relationships xmlns="http://schemas.openxmlformats.org/package/2006/relationships"><Relationship Id="rId2" Target="../slides/slide20.xml" Type="http://schemas.openxmlformats.org/officeDocument/2006/relationships/slide"/><Relationship Id="rId1" Target="../notesMasters/notesMaster1.xml" Type="http://schemas.openxmlformats.org/officeDocument/2006/relationships/notesMaster"/></Relationships>
</file>

<file path=ppt/notesSlides/_rels/notesSlide21.xml.rels><?xml version="1.0" encoding="UTF-8" standalone="yes"?><Relationships xmlns="http://schemas.openxmlformats.org/package/2006/relationships"><Relationship Id="rId2" Target="../slides/slide21.xml" Type="http://schemas.openxmlformats.org/officeDocument/2006/relationships/slide"/><Relationship Id="rId1" Target="../notesMasters/notesMaster1.xml" Type="http://schemas.openxmlformats.org/officeDocument/2006/relationships/notesMaster"/></Relationships>
</file>

<file path=ppt/notesSlides/_rels/notesSlide22.xml.rels><?xml version="1.0" encoding="UTF-8" standalone="yes"?><Relationships xmlns="http://schemas.openxmlformats.org/package/2006/relationships"><Relationship Id="rId2" Target="../slides/slide22.xml" Type="http://schemas.openxmlformats.org/officeDocument/2006/relationships/slide"/><Relationship Id="rId1" Target="../notesMasters/notesMaster1.xml" Type="http://schemas.openxmlformats.org/officeDocument/2006/relationships/notesMaster"/></Relationships>
</file>

<file path=ppt/notesSlides/_rels/notesSlide23.xml.rels><?xml version="1.0" encoding="UTF-8" standalone="yes"?><Relationships xmlns="http://schemas.openxmlformats.org/package/2006/relationships"><Relationship Id="rId2" Target="../slides/slide23.xml" Type="http://schemas.openxmlformats.org/officeDocument/2006/relationships/slide"/><Relationship Id="rId1" Target="../notesMasters/notesMaster1.xml" Type="http://schemas.openxmlformats.org/officeDocument/2006/relationships/notesMaster"/></Relationships>
</file>

<file path=ppt/notesSlides/_rels/notesSlide24.xml.rels><?xml version="1.0" encoding="UTF-8" standalone="yes"?><Relationships xmlns="http://schemas.openxmlformats.org/package/2006/relationships"><Relationship Id="rId2" Target="../slides/slide24.xml" Type="http://schemas.openxmlformats.org/officeDocument/2006/relationships/slide"/><Relationship Id="rId1" Target="../notesMasters/notesMaster1.xml" Type="http://schemas.openxmlformats.org/officeDocument/2006/relationships/notesMaster"/></Relationships>
</file>

<file path=ppt/notesSlides/_rels/notesSlide3.xml.rels><?xml version="1.0" encoding="UTF-8" standalone="yes"?><Relationships xmlns="http://schemas.openxmlformats.org/package/2006/relationships"><Relationship Id="rId2" Target="../slides/slide3.xml" Type="http://schemas.openxmlformats.org/officeDocument/2006/relationships/slide"/><Relationship Id="rId1" Target="../notesMasters/notesMaster1.xml" Type="http://schemas.openxmlformats.org/officeDocument/2006/relationships/notesMaster"/></Relationships>
</file>

<file path=ppt/notesSlides/_rels/notesSlide4.xml.rels><?xml version="1.0" encoding="UTF-8" standalone="yes"?><Relationships xmlns="http://schemas.openxmlformats.org/package/2006/relationships"><Relationship Id="rId2" Target="../slides/slide4.xml" Type="http://schemas.openxmlformats.org/officeDocument/2006/relationships/slide"/><Relationship Id="rId1" Target="../notesMasters/notesMaster1.xml" Type="http://schemas.openxmlformats.org/officeDocument/2006/relationships/notesMaster"/></Relationships>
</file>

<file path=ppt/notesSlides/_rels/notesSlide5.xml.rels><?xml version="1.0" encoding="UTF-8" standalone="yes"?><Relationships xmlns="http://schemas.openxmlformats.org/package/2006/relationships"><Relationship Id="rId2" Target="../slides/slide5.xml" Type="http://schemas.openxmlformats.org/officeDocument/2006/relationships/slide"/><Relationship Id="rId1" Target="../notesMasters/notesMaster1.xml" Type="http://schemas.openxmlformats.org/officeDocument/2006/relationships/notesMaster"/></Relationships>
</file>

<file path=ppt/notesSlides/_rels/notesSlide6.xml.rels><?xml version="1.0" encoding="UTF-8" standalone="yes"?><Relationships xmlns="http://schemas.openxmlformats.org/package/2006/relationships"><Relationship Id="rId2" Target="../slides/slide6.xml" Type="http://schemas.openxmlformats.org/officeDocument/2006/relationships/slide"/><Relationship Id="rId1" Target="../notesMasters/notesMaster1.xml" Type="http://schemas.openxmlformats.org/officeDocument/2006/relationships/notesMaster"/></Relationships>
</file>

<file path=ppt/notesSlides/_rels/notesSlide7.xml.rels><?xml version="1.0" encoding="UTF-8" standalone="yes"?><Relationships xmlns="http://schemas.openxmlformats.org/package/2006/relationships"><Relationship Id="rId2" Target="../slides/slide7.xml" Type="http://schemas.openxmlformats.org/officeDocument/2006/relationships/slide"/><Relationship Id="rId1" Target="../notesMasters/notesMaster1.xml" Type="http://schemas.openxmlformats.org/officeDocument/2006/relationships/notesMaster"/></Relationships>
</file>

<file path=ppt/notesSlides/_rels/notesSlide8.xml.rels><?xml version="1.0" encoding="UTF-8" standalone="yes"?><Relationships xmlns="http://schemas.openxmlformats.org/package/2006/relationships"><Relationship Id="rId2" Target="../slides/slide8.xml" Type="http://schemas.openxmlformats.org/officeDocument/2006/relationships/slide"/><Relationship Id="rId1" Target="../notesMasters/notesMaster1.xml" Type="http://schemas.openxmlformats.org/officeDocument/2006/relationships/notesMaster"/></Relationships>
</file>

<file path=ppt/notesSlides/_rels/notesSlide9.xml.rels><?xml version="1.0" encoding="UTF-8" standalone="yes"?><Relationships xmlns="http://schemas.openxmlformats.org/package/2006/relationships"><Relationship Id="rId2" Target="../slides/slide9.xml" Type="http://schemas.openxmlformats.org/officeDocument/2006/relationships/slide"/><Relationship Id="rId1" Target="../notesMasters/notesMaster1.xml" Type="http://schemas.openxmlformats.org/officeDocument/2006/relationships/notesMaster"/></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a:t>
            </a:fld>
            <a:endParaRPr altLang="en-GB" lang="en-GB"/>
          </a:p>
        </p:txBody>
      </p:sp>
    </p:spTree>
    <p:extLst>
      <p:ext uri="{BB962C8B-B14F-4D97-AF65-F5344CB8AC3E}">
        <p14:creationId xmlns:p14="http://schemas.microsoft.com/office/powerpoint/2010/main" val="623553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altLang="en-GB" dirty="0" lang="en-GB"/>
              <a:t>www.arts.ac.uk/pre-sessional-English-core-materials.html </a:t>
            </a:r>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10</a:t>
            </a:fld>
            <a:endParaRPr altLang="en-GB" lang="en-GB"/>
          </a:p>
        </p:txBody>
      </p:sp>
    </p:spTree>
    <p:extLst>
      <p:ext uri="{BB962C8B-B14F-4D97-AF65-F5344CB8AC3E}">
        <p14:creationId xmlns:p14="http://schemas.microsoft.com/office/powerpoint/2010/main" val="1158876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11</a:t>
            </a:fld>
            <a:endParaRPr altLang="en-GB" lang="en-GB"/>
          </a:p>
        </p:txBody>
      </p:sp>
    </p:spTree>
    <p:extLst>
      <p:ext uri="{BB962C8B-B14F-4D97-AF65-F5344CB8AC3E}">
        <p14:creationId xmlns:p14="http://schemas.microsoft.com/office/powerpoint/2010/main" val="241162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12</a:t>
            </a:fld>
            <a:endParaRPr altLang="en-GB" lang="en-GB"/>
          </a:p>
        </p:txBody>
      </p:sp>
    </p:spTree>
    <p:extLst>
      <p:ext uri="{BB962C8B-B14F-4D97-AF65-F5344CB8AC3E}">
        <p14:creationId xmlns:p14="http://schemas.microsoft.com/office/powerpoint/2010/main" val="978551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7A445ECE-6340-4F8E-B85C-0C9674498DED}" type="slidenum">
              <a:rPr altLang="en-GB" lang="en-GB" smtClean="0"/>
              <a:t>13</a:t>
            </a:fld>
            <a:endParaRPr altLang="en-GB" lang="en-GB"/>
          </a:p>
        </p:txBody>
      </p:sp>
    </p:spTree>
    <p:extLst>
      <p:ext uri="{BB962C8B-B14F-4D97-AF65-F5344CB8AC3E}">
        <p14:creationId xmlns:p14="http://schemas.microsoft.com/office/powerpoint/2010/main" val="202703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CE51CE85-D178-4066-A5C4-5F81984DB274}"/>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45FA660B-64D1-4CEE-BD02-C6FB3D32A4EC}"/>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eaLnBrk="1" hangingPunct="1">
              <a:spcBef>
                <a:spcPct val="0"/>
              </a:spcBef>
            </a:pPr>
            <a:endParaRPr lang="en-GB"/>
          </a:p>
        </p:txBody>
      </p:sp>
      <p:sp>
        <p:nvSpPr>
          <p:cNvPr id="47108" name="Slide Number Placeholder 3">
            <a:extLst>
              <a:ext uri="{FF2B5EF4-FFF2-40B4-BE49-F238E27FC236}">
                <a16:creationId xmlns:a16="http://schemas.microsoft.com/office/drawing/2014/main" id="{0B5024DB-7A00-4341-85D9-404D8C50EF17}"/>
              </a:ext>
            </a:extLst>
          </p:cNvPr>
          <p:cNvSpPr>
            <a:spLocks noChangeArrowheads="1" noGrp="1"/>
          </p:cNvSpPr>
          <p:nvPr>
            <p:ph idx="5" sz="quarter" type="sldNum"/>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compatLnSpc="1" numCol="1" wrap="square">
            <a:prstTxWarp prst="textNoShape">
              <a:avLst/>
            </a:prstTxWarp>
          </a:bodyPr>
          <a:lstStyle>
            <a:lvl1pPr>
              <a:defRPr>
                <a:solidFill>
                  <a:schemeClr val="tx1"/>
                </a:solidFill>
                <a:latin charset="0" panose="020F0502020204030204" pitchFamily="34" typeface="Calibri"/>
              </a:defRPr>
            </a:lvl1pPr>
            <a:lvl2pPr indent="-285750" marL="742950">
              <a:defRPr>
                <a:solidFill>
                  <a:schemeClr val="tx1"/>
                </a:solidFill>
                <a:latin charset="0" panose="020F0502020204030204" pitchFamily="34" typeface="Calibri"/>
              </a:defRPr>
            </a:lvl2pPr>
            <a:lvl3pPr indent="-228600" marL="1143000">
              <a:defRPr>
                <a:solidFill>
                  <a:schemeClr val="tx1"/>
                </a:solidFill>
                <a:latin charset="0" panose="020F0502020204030204" pitchFamily="34" typeface="Calibri"/>
              </a:defRPr>
            </a:lvl3pPr>
            <a:lvl4pPr indent="-228600" marL="1600200">
              <a:defRPr>
                <a:solidFill>
                  <a:schemeClr val="tx1"/>
                </a:solidFill>
                <a:latin charset="0" panose="020F0502020204030204" pitchFamily="34" typeface="Calibri"/>
              </a:defRPr>
            </a:lvl4pPr>
            <a:lvl5pPr indent="-228600" marL="2057400">
              <a:defRPr>
                <a:solidFill>
                  <a:schemeClr val="tx1"/>
                </a:solidFill>
                <a:latin charset="0" panose="020F0502020204030204" pitchFamily="34" typeface="Calibri"/>
              </a:defRPr>
            </a:lvl5pPr>
            <a:lvl6pPr eaLnBrk="0" fontAlgn="base" hangingPunct="0" indent="-228600" marL="2514600">
              <a:spcBef>
                <a:spcPct val="0"/>
              </a:spcBef>
              <a:spcAft>
                <a:spcPct val="0"/>
              </a:spcAft>
              <a:defRPr>
                <a:solidFill>
                  <a:schemeClr val="tx1"/>
                </a:solidFill>
                <a:latin charset="0" panose="020F0502020204030204" pitchFamily="34" typeface="Calibri"/>
              </a:defRPr>
            </a:lvl6pPr>
            <a:lvl7pPr eaLnBrk="0" fontAlgn="base" hangingPunct="0" indent="-228600" marL="2971800">
              <a:spcBef>
                <a:spcPct val="0"/>
              </a:spcBef>
              <a:spcAft>
                <a:spcPct val="0"/>
              </a:spcAft>
              <a:defRPr>
                <a:solidFill>
                  <a:schemeClr val="tx1"/>
                </a:solidFill>
                <a:latin charset="0" panose="020F0502020204030204" pitchFamily="34" typeface="Calibri"/>
              </a:defRPr>
            </a:lvl7pPr>
            <a:lvl8pPr eaLnBrk="0" fontAlgn="base" hangingPunct="0" indent="-228600" marL="3429000">
              <a:spcBef>
                <a:spcPct val="0"/>
              </a:spcBef>
              <a:spcAft>
                <a:spcPct val="0"/>
              </a:spcAft>
              <a:defRPr>
                <a:solidFill>
                  <a:schemeClr val="tx1"/>
                </a:solidFill>
                <a:latin charset="0" panose="020F0502020204030204" pitchFamily="34" typeface="Calibri"/>
              </a:defRPr>
            </a:lvl8pPr>
            <a:lvl9pPr eaLnBrk="0" fontAlgn="base" hangingPunct="0" indent="-228600" marL="3886200">
              <a:spcBef>
                <a:spcPct val="0"/>
              </a:spcBef>
              <a:spcAft>
                <a:spcPct val="0"/>
              </a:spcAft>
              <a:defRPr>
                <a:solidFill>
                  <a:schemeClr val="tx1"/>
                </a:solidFill>
                <a:latin charset="0" panose="020F0502020204030204" pitchFamily="34" typeface="Calibri"/>
              </a:defRPr>
            </a:lvl9pPr>
          </a:lstStyle>
          <a:p>
            <a:pPr algn="r" defTabSz="914400" eaLnBrk="1" fontAlgn="base" hangingPunct="1" indent="0" latinLnBrk="0" lvl="0" marL="0" marR="0" rtl="0">
              <a:lnSpc>
                <a:spcPct val="100000"/>
              </a:lnSpc>
              <a:spcBef>
                <a:spcPct val="0"/>
              </a:spcBef>
              <a:spcAft>
                <a:spcPct val="0"/>
              </a:spcAft>
              <a:buClrTx/>
              <a:buSzTx/>
              <a:buFontTx/>
              <a:buNone/>
              <a:tabLst/>
              <a:defRPr/>
            </a:pPr>
            <a:fld id="{4C5C3B52-3C39-4A20-8A38-8AD3FC3BFA8A}" type="slidenum">
              <a:rPr b="0" baseline="0" cap="none" i="0" kern="1200" kumimoji="0" lang="en-GB" noProof="0" normalizeH="0" smtClean="0" spc="0" strike="noStrike" sz="1200" u="none">
                <a:ln>
                  <a:noFill/>
                </a:ln>
                <a:solidFill>
                  <a:prstClr val="black"/>
                </a:solidFill>
                <a:effectLst/>
                <a:uLnTx/>
                <a:uFillTx/>
                <a:latin charset="0" panose="020F0502020204030204" pitchFamily="34" typeface="Calibri"/>
                <a:ea typeface="+mn-ea"/>
                <a:cs typeface="+mn-cs"/>
              </a:rPr>
              <a:pPr algn="r" defTabSz="914400" eaLnBrk="1" fontAlgn="base" hangingPunct="1" indent="0" latinLnBrk="0" lvl="0" marL="0" marR="0" rtl="0">
                <a:lnSpc>
                  <a:spcPct val="100000"/>
                </a:lnSpc>
                <a:spcBef>
                  <a:spcPct val="0"/>
                </a:spcBef>
                <a:spcAft>
                  <a:spcPct val="0"/>
                </a:spcAft>
                <a:buClrTx/>
                <a:buSzTx/>
                <a:buFontTx/>
                <a:buNone/>
                <a:tabLst/>
                <a:defRPr/>
              </a:pPr>
              <a:t>14</a:t>
            </a:fld>
            <a:endParaRPr b="0" baseline="0" cap="none" i="0" kern="1200" kumimoji="0" lang="en-GB" noProof="0" normalizeH="0" spc="0" strike="noStrike" sz="1200" u="none">
              <a:ln>
                <a:noFill/>
              </a:ln>
              <a:solidFill>
                <a:prstClr val="black"/>
              </a:solidFill>
              <a:effectLst/>
              <a:uLnTx/>
              <a:uFillTx/>
              <a:latin charset="0" panose="020F0502020204030204" pitchFamily="34" typeface="Calibri"/>
              <a:ea typeface="+mn-ea"/>
              <a:cs typeface="+mn-cs"/>
            </a:endParaRPr>
          </a:p>
        </p:txBody>
      </p:sp>
    </p:spTree>
    <p:extLst>
      <p:ext uri="{BB962C8B-B14F-4D97-AF65-F5344CB8AC3E}">
        <p14:creationId xmlns:p14="http://schemas.microsoft.com/office/powerpoint/2010/main" val="283097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1D71936A-D093-4BB5-AC0D-B9B9B231D7C3}"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15</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248349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altLang="en-GB" dirty="0" lang="en-GB"/>
              <a:t>https://www.canterbury.ac.uk/students/docs/study-skills/resource-8-Signposting-Words.pdf</a:t>
            </a:r>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16</a:t>
            </a:fld>
            <a:endParaRPr altLang="en-GB" lang="en-GB"/>
          </a:p>
        </p:txBody>
      </p:sp>
    </p:spTree>
    <p:extLst>
      <p:ext uri="{BB962C8B-B14F-4D97-AF65-F5344CB8AC3E}">
        <p14:creationId xmlns:p14="http://schemas.microsoft.com/office/powerpoint/2010/main" val="334566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17</a:t>
            </a:fld>
            <a:endParaRPr altLang="en-GB" lang="en-GB"/>
          </a:p>
        </p:txBody>
      </p:sp>
    </p:spTree>
    <p:extLst>
      <p:ext uri="{BB962C8B-B14F-4D97-AF65-F5344CB8AC3E}">
        <p14:creationId xmlns:p14="http://schemas.microsoft.com/office/powerpoint/2010/main" val="321416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1D71936A-D093-4BB5-AC0D-B9B9B231D7C3}"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18</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82744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05499CA-72C3-4DBC-AF6F-A144A84742A5}"/>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8F9FD65B-3679-47C7-9ADF-67CB952ADB66}"/>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eaLnBrk="1" hangingPunct="1">
              <a:spcBef>
                <a:spcPct val="0"/>
              </a:spcBef>
            </a:pPr>
            <a:r>
              <a:rPr dirty="0" lang="en-GB"/>
              <a:t>Give students around 20 minutes for this activity. There are no answers provided to this task.</a:t>
            </a:r>
          </a:p>
        </p:txBody>
      </p:sp>
      <p:sp>
        <p:nvSpPr>
          <p:cNvPr id="51204" name="Slide Number Placeholder 3">
            <a:extLst>
              <a:ext uri="{FF2B5EF4-FFF2-40B4-BE49-F238E27FC236}">
                <a16:creationId xmlns:a16="http://schemas.microsoft.com/office/drawing/2014/main" id="{3EA26379-CDF2-418D-95A6-EA63B912C9F9}"/>
              </a:ext>
            </a:extLst>
          </p:cNvPr>
          <p:cNvSpPr>
            <a:spLocks noChangeArrowheads="1" noGrp="1"/>
          </p:cNvSpPr>
          <p:nvPr>
            <p:ph idx="5" sz="quarter" type="sldNum"/>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compatLnSpc="1" numCol="1" wrap="square">
            <a:prstTxWarp prst="textNoShape">
              <a:avLst/>
            </a:prstTxWarp>
          </a:bodyPr>
          <a:lstStyle>
            <a:lvl1pPr>
              <a:defRPr>
                <a:solidFill>
                  <a:schemeClr val="tx1"/>
                </a:solidFill>
                <a:latin charset="0" panose="020F0502020204030204" pitchFamily="34" typeface="Calibri"/>
              </a:defRPr>
            </a:lvl1pPr>
            <a:lvl2pPr indent="-285750" marL="742950">
              <a:defRPr>
                <a:solidFill>
                  <a:schemeClr val="tx1"/>
                </a:solidFill>
                <a:latin charset="0" panose="020F0502020204030204" pitchFamily="34" typeface="Calibri"/>
              </a:defRPr>
            </a:lvl2pPr>
            <a:lvl3pPr indent="-228600" marL="1143000">
              <a:defRPr>
                <a:solidFill>
                  <a:schemeClr val="tx1"/>
                </a:solidFill>
                <a:latin charset="0" panose="020F0502020204030204" pitchFamily="34" typeface="Calibri"/>
              </a:defRPr>
            </a:lvl3pPr>
            <a:lvl4pPr indent="-228600" marL="1600200">
              <a:defRPr>
                <a:solidFill>
                  <a:schemeClr val="tx1"/>
                </a:solidFill>
                <a:latin charset="0" panose="020F0502020204030204" pitchFamily="34" typeface="Calibri"/>
              </a:defRPr>
            </a:lvl4pPr>
            <a:lvl5pPr indent="-228600" marL="2057400">
              <a:defRPr>
                <a:solidFill>
                  <a:schemeClr val="tx1"/>
                </a:solidFill>
                <a:latin charset="0" panose="020F0502020204030204" pitchFamily="34" typeface="Calibri"/>
              </a:defRPr>
            </a:lvl5pPr>
            <a:lvl6pPr eaLnBrk="0" fontAlgn="base" hangingPunct="0" indent="-228600" marL="2514600">
              <a:spcBef>
                <a:spcPct val="0"/>
              </a:spcBef>
              <a:spcAft>
                <a:spcPct val="0"/>
              </a:spcAft>
              <a:defRPr>
                <a:solidFill>
                  <a:schemeClr val="tx1"/>
                </a:solidFill>
                <a:latin charset="0" panose="020F0502020204030204" pitchFamily="34" typeface="Calibri"/>
              </a:defRPr>
            </a:lvl6pPr>
            <a:lvl7pPr eaLnBrk="0" fontAlgn="base" hangingPunct="0" indent="-228600" marL="2971800">
              <a:spcBef>
                <a:spcPct val="0"/>
              </a:spcBef>
              <a:spcAft>
                <a:spcPct val="0"/>
              </a:spcAft>
              <a:defRPr>
                <a:solidFill>
                  <a:schemeClr val="tx1"/>
                </a:solidFill>
                <a:latin charset="0" panose="020F0502020204030204" pitchFamily="34" typeface="Calibri"/>
              </a:defRPr>
            </a:lvl7pPr>
            <a:lvl8pPr eaLnBrk="0" fontAlgn="base" hangingPunct="0" indent="-228600" marL="3429000">
              <a:spcBef>
                <a:spcPct val="0"/>
              </a:spcBef>
              <a:spcAft>
                <a:spcPct val="0"/>
              </a:spcAft>
              <a:defRPr>
                <a:solidFill>
                  <a:schemeClr val="tx1"/>
                </a:solidFill>
                <a:latin charset="0" panose="020F0502020204030204" pitchFamily="34" typeface="Calibri"/>
              </a:defRPr>
            </a:lvl8pPr>
            <a:lvl9pPr eaLnBrk="0" fontAlgn="base" hangingPunct="0" indent="-228600" marL="3886200">
              <a:spcBef>
                <a:spcPct val="0"/>
              </a:spcBef>
              <a:spcAft>
                <a:spcPct val="0"/>
              </a:spcAft>
              <a:defRPr>
                <a:solidFill>
                  <a:schemeClr val="tx1"/>
                </a:solidFill>
                <a:latin charset="0" panose="020F0502020204030204" pitchFamily="34" typeface="Calibri"/>
              </a:defRPr>
            </a:lvl9pPr>
          </a:lstStyle>
          <a:p>
            <a:pPr algn="r" defTabSz="914400" eaLnBrk="1" fontAlgn="base" hangingPunct="1" indent="0" latinLnBrk="0" lvl="0" marL="0" marR="0" rtl="0">
              <a:lnSpc>
                <a:spcPct val="100000"/>
              </a:lnSpc>
              <a:spcBef>
                <a:spcPct val="0"/>
              </a:spcBef>
              <a:spcAft>
                <a:spcPct val="0"/>
              </a:spcAft>
              <a:buClrTx/>
              <a:buSzTx/>
              <a:buFontTx/>
              <a:buNone/>
              <a:tabLst/>
              <a:defRPr/>
            </a:pPr>
            <a:fld id="{7370B11F-2F39-4693-AF9D-CA67A483EE8A}" type="slidenum">
              <a:rPr b="0" baseline="0" cap="none" i="0" kern="1200" kumimoji="0" lang="en-GB" noProof="0" normalizeH="0" smtClean="0" spc="0" strike="noStrike" sz="1200" u="none">
                <a:ln>
                  <a:noFill/>
                </a:ln>
                <a:solidFill>
                  <a:prstClr val="black"/>
                </a:solidFill>
                <a:effectLst/>
                <a:uLnTx/>
                <a:uFillTx/>
                <a:latin charset="0" panose="020F0502020204030204" pitchFamily="34" typeface="Calibri"/>
                <a:ea typeface="+mn-ea"/>
                <a:cs typeface="+mn-cs"/>
              </a:rPr>
              <a:pPr algn="r" defTabSz="914400" eaLnBrk="1" fontAlgn="base" hangingPunct="1" indent="0" latinLnBrk="0" lvl="0" marL="0" marR="0" rtl="0">
                <a:lnSpc>
                  <a:spcPct val="100000"/>
                </a:lnSpc>
                <a:spcBef>
                  <a:spcPct val="0"/>
                </a:spcBef>
                <a:spcAft>
                  <a:spcPct val="0"/>
                </a:spcAft>
                <a:buClrTx/>
                <a:buSzTx/>
                <a:buFontTx/>
                <a:buNone/>
                <a:tabLst/>
                <a:defRPr/>
              </a:pPr>
              <a:t>19</a:t>
            </a:fld>
            <a:endParaRPr b="0" baseline="0" cap="none" i="0" kern="1200" kumimoji="0" lang="en-GB" noProof="0" normalizeH="0" spc="0" strike="noStrike" sz="1200" u="none">
              <a:ln>
                <a:noFill/>
              </a:ln>
              <a:solidFill>
                <a:prstClr val="black"/>
              </a:solidFill>
              <a:effectLst/>
              <a:uLnTx/>
              <a:uFillTx/>
              <a:latin charset="0" panose="020F0502020204030204" pitchFamily="34"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pPr algn="just"/>
            <a:r>
              <a:rPr altLang="en-GB" dirty="0" lang="en-GB" sz="1200">
                <a:solidFill>
                  <a:schemeClr val="bg1"/>
                </a:solidFill>
                <a:latin typeface="Raleway"/>
              </a:rPr>
              <a:t>Get all students to register their attendance for todays WW session</a:t>
            </a:r>
          </a:p>
          <a:p>
            <a:pPr algn="just"/>
            <a:endParaRPr altLang="en-GB" dirty="0" lang="en-GB" sz="1200">
              <a:solidFill>
                <a:schemeClr val="bg1"/>
              </a:solidFill>
              <a:latin typeface="Raleway"/>
            </a:endParaRPr>
          </a:p>
          <a:p>
            <a:pPr algn="just"/>
            <a:r>
              <a:rPr altLang="en-GB" dirty="0" lang="en-GB" sz="1200">
                <a:solidFill>
                  <a:schemeClr val="bg1"/>
                </a:solidFill>
                <a:latin typeface="Raleway"/>
              </a:rPr>
              <a:t>This is the process they will follow for attending classes next week, but they need to select the module they will be studying</a:t>
            </a:r>
          </a:p>
        </p:txBody>
      </p:sp>
      <p:sp>
        <p:nvSpPr>
          <p:cNvPr id="4" name="Slide Number Placeholder 3"/>
          <p:cNvSpPr>
            <a:spLocks noGrp="1"/>
          </p:cNvSpPr>
          <p:nvPr>
            <p:ph idx="10"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7370D1A3-0CD6-CA47-8662-F58402F7DBEE}" type="slidenum">
              <a:rPr b="0" baseline="0" cap="none" i="0" kern="1200" kumimoji="0" lang="en-US"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2</a:t>
            </a:fld>
            <a:endParaRPr b="0" baseline="0" cap="none" i="0" kern="1200" kumimoji="0" lang="en-US"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2802426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805499CA-72C3-4DBC-AF6F-A144A84742A5}"/>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8F9FD65B-3679-47C7-9ADF-67CB952ADB66}"/>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eaLnBrk="1" hangingPunct="1">
              <a:spcBef>
                <a:spcPct val="0"/>
              </a:spcBef>
            </a:pPr>
            <a:endParaRPr dirty="0" lang="en-GB"/>
          </a:p>
        </p:txBody>
      </p:sp>
      <p:sp>
        <p:nvSpPr>
          <p:cNvPr id="51204" name="Slide Number Placeholder 3">
            <a:extLst>
              <a:ext uri="{FF2B5EF4-FFF2-40B4-BE49-F238E27FC236}">
                <a16:creationId xmlns:a16="http://schemas.microsoft.com/office/drawing/2014/main" id="{3EA26379-CDF2-418D-95A6-EA63B912C9F9}"/>
              </a:ext>
            </a:extLst>
          </p:cNvPr>
          <p:cNvSpPr>
            <a:spLocks noChangeArrowheads="1" noGrp="1"/>
          </p:cNvSpPr>
          <p:nvPr>
            <p:ph idx="5" sz="quarter" type="sldNum"/>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compatLnSpc="1" numCol="1" wrap="square">
            <a:prstTxWarp prst="textNoShape">
              <a:avLst/>
            </a:prstTxWarp>
          </a:bodyPr>
          <a:lstStyle>
            <a:lvl1pPr>
              <a:defRPr>
                <a:solidFill>
                  <a:schemeClr val="tx1"/>
                </a:solidFill>
                <a:latin charset="0" panose="020F0502020204030204" pitchFamily="34" typeface="Calibri"/>
              </a:defRPr>
            </a:lvl1pPr>
            <a:lvl2pPr indent="-285750" marL="742950">
              <a:defRPr>
                <a:solidFill>
                  <a:schemeClr val="tx1"/>
                </a:solidFill>
                <a:latin charset="0" panose="020F0502020204030204" pitchFamily="34" typeface="Calibri"/>
              </a:defRPr>
            </a:lvl2pPr>
            <a:lvl3pPr indent="-228600" marL="1143000">
              <a:defRPr>
                <a:solidFill>
                  <a:schemeClr val="tx1"/>
                </a:solidFill>
                <a:latin charset="0" panose="020F0502020204030204" pitchFamily="34" typeface="Calibri"/>
              </a:defRPr>
            </a:lvl3pPr>
            <a:lvl4pPr indent="-228600" marL="1600200">
              <a:defRPr>
                <a:solidFill>
                  <a:schemeClr val="tx1"/>
                </a:solidFill>
                <a:latin charset="0" panose="020F0502020204030204" pitchFamily="34" typeface="Calibri"/>
              </a:defRPr>
            </a:lvl4pPr>
            <a:lvl5pPr indent="-228600" marL="2057400">
              <a:defRPr>
                <a:solidFill>
                  <a:schemeClr val="tx1"/>
                </a:solidFill>
                <a:latin charset="0" panose="020F0502020204030204" pitchFamily="34" typeface="Calibri"/>
              </a:defRPr>
            </a:lvl5pPr>
            <a:lvl6pPr eaLnBrk="0" fontAlgn="base" hangingPunct="0" indent="-228600" marL="2514600">
              <a:spcBef>
                <a:spcPct val="0"/>
              </a:spcBef>
              <a:spcAft>
                <a:spcPct val="0"/>
              </a:spcAft>
              <a:defRPr>
                <a:solidFill>
                  <a:schemeClr val="tx1"/>
                </a:solidFill>
                <a:latin charset="0" panose="020F0502020204030204" pitchFamily="34" typeface="Calibri"/>
              </a:defRPr>
            </a:lvl6pPr>
            <a:lvl7pPr eaLnBrk="0" fontAlgn="base" hangingPunct="0" indent="-228600" marL="2971800">
              <a:spcBef>
                <a:spcPct val="0"/>
              </a:spcBef>
              <a:spcAft>
                <a:spcPct val="0"/>
              </a:spcAft>
              <a:defRPr>
                <a:solidFill>
                  <a:schemeClr val="tx1"/>
                </a:solidFill>
                <a:latin charset="0" panose="020F0502020204030204" pitchFamily="34" typeface="Calibri"/>
              </a:defRPr>
            </a:lvl7pPr>
            <a:lvl8pPr eaLnBrk="0" fontAlgn="base" hangingPunct="0" indent="-228600" marL="3429000">
              <a:spcBef>
                <a:spcPct val="0"/>
              </a:spcBef>
              <a:spcAft>
                <a:spcPct val="0"/>
              </a:spcAft>
              <a:defRPr>
                <a:solidFill>
                  <a:schemeClr val="tx1"/>
                </a:solidFill>
                <a:latin charset="0" panose="020F0502020204030204" pitchFamily="34" typeface="Calibri"/>
              </a:defRPr>
            </a:lvl8pPr>
            <a:lvl9pPr eaLnBrk="0" fontAlgn="base" hangingPunct="0" indent="-228600" marL="3886200">
              <a:spcBef>
                <a:spcPct val="0"/>
              </a:spcBef>
              <a:spcAft>
                <a:spcPct val="0"/>
              </a:spcAft>
              <a:defRPr>
                <a:solidFill>
                  <a:schemeClr val="tx1"/>
                </a:solidFill>
                <a:latin charset="0" panose="020F0502020204030204" pitchFamily="34" typeface="Calibri"/>
              </a:defRPr>
            </a:lvl9pPr>
          </a:lstStyle>
          <a:p>
            <a:pPr algn="r" defTabSz="914400" eaLnBrk="1" fontAlgn="base" hangingPunct="1" indent="0" latinLnBrk="0" lvl="0" marL="0" marR="0" rtl="0">
              <a:lnSpc>
                <a:spcPct val="100000"/>
              </a:lnSpc>
              <a:spcBef>
                <a:spcPct val="0"/>
              </a:spcBef>
              <a:spcAft>
                <a:spcPct val="0"/>
              </a:spcAft>
              <a:buClrTx/>
              <a:buSzTx/>
              <a:buFontTx/>
              <a:buNone/>
              <a:tabLst/>
              <a:defRPr/>
            </a:pPr>
            <a:fld id="{7370B11F-2F39-4693-AF9D-CA67A483EE8A}" type="slidenum">
              <a:rPr b="0" baseline="0" cap="none" i="0" kern="1200" kumimoji="0" lang="en-GB" noProof="0" normalizeH="0" smtClean="0" spc="0" strike="noStrike" sz="1200" u="none">
                <a:ln>
                  <a:noFill/>
                </a:ln>
                <a:solidFill>
                  <a:prstClr val="black"/>
                </a:solidFill>
                <a:effectLst/>
                <a:uLnTx/>
                <a:uFillTx/>
                <a:latin charset="0" panose="020F0502020204030204" pitchFamily="34" typeface="Calibri"/>
                <a:ea typeface="+mn-ea"/>
                <a:cs typeface="+mn-cs"/>
              </a:rPr>
              <a:pPr algn="r" defTabSz="914400" eaLnBrk="1" fontAlgn="base" hangingPunct="1" indent="0" latinLnBrk="0" lvl="0" marL="0" marR="0" rtl="0">
                <a:lnSpc>
                  <a:spcPct val="100000"/>
                </a:lnSpc>
                <a:spcBef>
                  <a:spcPct val="0"/>
                </a:spcBef>
                <a:spcAft>
                  <a:spcPct val="0"/>
                </a:spcAft>
                <a:buClrTx/>
                <a:buSzTx/>
                <a:buFontTx/>
                <a:buNone/>
                <a:tabLst/>
                <a:defRPr/>
              </a:pPr>
              <a:t>20</a:t>
            </a:fld>
            <a:endParaRPr b="0" baseline="0" cap="none" i="0" kern="1200" kumimoji="0" lang="en-GB" noProof="0" normalizeH="0" spc="0" strike="noStrike" sz="1200" u="none">
              <a:ln>
                <a:noFill/>
              </a:ln>
              <a:solidFill>
                <a:prstClr val="black"/>
              </a:solidFill>
              <a:effectLst/>
              <a:uLnTx/>
              <a:uFillTx/>
              <a:latin charset="0" panose="020F0502020204030204" pitchFamily="34" typeface="Calibri"/>
              <a:ea typeface="+mn-ea"/>
              <a:cs typeface="+mn-cs"/>
            </a:endParaRPr>
          </a:p>
        </p:txBody>
      </p:sp>
    </p:spTree>
    <p:extLst>
      <p:ext uri="{BB962C8B-B14F-4D97-AF65-F5344CB8AC3E}">
        <p14:creationId xmlns:p14="http://schemas.microsoft.com/office/powerpoint/2010/main" val="175572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3CC252C-17CC-405F-9DC2-32C49307CBFC}"/>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CD41A033-5EAF-4F98-A641-E6AADF932E4F}"/>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eaLnBrk="1" hangingPunct="1"/>
            <a:endParaRPr lang="en-GB"/>
          </a:p>
        </p:txBody>
      </p:sp>
      <p:sp>
        <p:nvSpPr>
          <p:cNvPr id="4" name="Slide Number Placeholder 3">
            <a:extLst>
              <a:ext uri="{FF2B5EF4-FFF2-40B4-BE49-F238E27FC236}">
                <a16:creationId xmlns:a16="http://schemas.microsoft.com/office/drawing/2014/main" id="{DFC43EF8-2101-4576-AD2F-C97418CE1E54}"/>
              </a:ext>
            </a:extLst>
          </p:cNvPr>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5F0CC775-ACAF-4419-8847-21EDA3CE822F}"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21</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3126337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altLang="en-GB" dirty="0" lang="en-GB"/>
              <a:t>Give about 10 minutes for this stage.</a:t>
            </a:r>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D8231F37-BD44-41ED-A4BA-749446BB735D}"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22</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432012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r>
              <a:rPr altLang="en-GB" dirty="0" lang="en-GB"/>
              <a:t>Give about 10 minutes for this stage.</a:t>
            </a:r>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D8231F37-BD44-41ED-A4BA-749446BB735D}"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23</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98738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A9014D93-A1F2-403B-95B3-975949E51863}"/>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803F6BBC-C40E-400F-8E7C-DD32E9FB0A42}"/>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a:spcBef>
                <a:spcPct val="0"/>
              </a:spcBef>
            </a:pPr>
            <a:endParaRPr lang="en-GB"/>
          </a:p>
        </p:txBody>
      </p:sp>
      <p:sp>
        <p:nvSpPr>
          <p:cNvPr id="49156" name="Slide Number Placeholder 3">
            <a:extLst>
              <a:ext uri="{FF2B5EF4-FFF2-40B4-BE49-F238E27FC236}">
                <a16:creationId xmlns:a16="http://schemas.microsoft.com/office/drawing/2014/main" id="{0210E718-A099-4E61-96EB-1530E51DCED5}"/>
              </a:ext>
            </a:extLst>
          </p:cNvPr>
          <p:cNvSpPr>
            <a:spLocks noChangeArrowheads="1" noGrp="1"/>
          </p:cNvSpPr>
          <p:nvPr>
            <p:ph idx="5" sz="quarter" type="sldNum"/>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0" compatLnSpc="1" numCol="1" wrap="square">
            <a:prstTxWarp prst="textNoShape">
              <a:avLst/>
            </a:prstTxWarp>
          </a:bodyPr>
          <a:lstStyle>
            <a:lvl1pPr>
              <a:defRPr>
                <a:solidFill>
                  <a:schemeClr val="tx1"/>
                </a:solidFill>
                <a:latin charset="0" panose="020F0502020204030204" pitchFamily="34" typeface="Calibri"/>
              </a:defRPr>
            </a:lvl1pPr>
            <a:lvl2pPr indent="-285750" marL="742950">
              <a:defRPr>
                <a:solidFill>
                  <a:schemeClr val="tx1"/>
                </a:solidFill>
                <a:latin charset="0" panose="020F0502020204030204" pitchFamily="34" typeface="Calibri"/>
              </a:defRPr>
            </a:lvl2pPr>
            <a:lvl3pPr indent="-228600" marL="1143000">
              <a:defRPr>
                <a:solidFill>
                  <a:schemeClr val="tx1"/>
                </a:solidFill>
                <a:latin charset="0" panose="020F0502020204030204" pitchFamily="34" typeface="Calibri"/>
              </a:defRPr>
            </a:lvl3pPr>
            <a:lvl4pPr indent="-228600" marL="1600200">
              <a:defRPr>
                <a:solidFill>
                  <a:schemeClr val="tx1"/>
                </a:solidFill>
                <a:latin charset="0" panose="020F0502020204030204" pitchFamily="34" typeface="Calibri"/>
              </a:defRPr>
            </a:lvl4pPr>
            <a:lvl5pPr indent="-228600" marL="2057400">
              <a:defRPr>
                <a:solidFill>
                  <a:schemeClr val="tx1"/>
                </a:solidFill>
                <a:latin charset="0" panose="020F0502020204030204" pitchFamily="34" typeface="Calibri"/>
              </a:defRPr>
            </a:lvl5pPr>
            <a:lvl6pPr fontAlgn="base" indent="-228600" marL="2514600">
              <a:spcBef>
                <a:spcPct val="0"/>
              </a:spcBef>
              <a:spcAft>
                <a:spcPct val="0"/>
              </a:spcAft>
              <a:defRPr>
                <a:solidFill>
                  <a:schemeClr val="tx1"/>
                </a:solidFill>
                <a:latin charset="0" panose="020F0502020204030204" pitchFamily="34" typeface="Calibri"/>
              </a:defRPr>
            </a:lvl6pPr>
            <a:lvl7pPr fontAlgn="base" indent="-228600" marL="2971800">
              <a:spcBef>
                <a:spcPct val="0"/>
              </a:spcBef>
              <a:spcAft>
                <a:spcPct val="0"/>
              </a:spcAft>
              <a:defRPr>
                <a:solidFill>
                  <a:schemeClr val="tx1"/>
                </a:solidFill>
                <a:latin charset="0" panose="020F0502020204030204" pitchFamily="34" typeface="Calibri"/>
              </a:defRPr>
            </a:lvl7pPr>
            <a:lvl8pPr fontAlgn="base" indent="-228600" marL="3429000">
              <a:spcBef>
                <a:spcPct val="0"/>
              </a:spcBef>
              <a:spcAft>
                <a:spcPct val="0"/>
              </a:spcAft>
              <a:defRPr>
                <a:solidFill>
                  <a:schemeClr val="tx1"/>
                </a:solidFill>
                <a:latin charset="0" panose="020F0502020204030204" pitchFamily="34" typeface="Calibri"/>
              </a:defRPr>
            </a:lvl8pPr>
            <a:lvl9pPr fontAlgn="base" indent="-228600" marL="3886200">
              <a:spcBef>
                <a:spcPct val="0"/>
              </a:spcBef>
              <a:spcAft>
                <a:spcPct val="0"/>
              </a:spcAft>
              <a:defRPr>
                <a:solidFill>
                  <a:schemeClr val="tx1"/>
                </a:solidFill>
                <a:latin charset="0" panose="020F0502020204030204" pitchFamily="34" typeface="Calibri"/>
              </a:defRPr>
            </a:lvl9pPr>
          </a:lstStyle>
          <a:p>
            <a:pPr algn="r" defTabSz="914400" eaLnBrk="1" fontAlgn="base" hangingPunct="1" indent="0" latinLnBrk="0" lvl="0" marL="0" marR="0" rtl="0">
              <a:lnSpc>
                <a:spcPct val="100000"/>
              </a:lnSpc>
              <a:spcBef>
                <a:spcPct val="0"/>
              </a:spcBef>
              <a:spcAft>
                <a:spcPct val="0"/>
              </a:spcAft>
              <a:buClrTx/>
              <a:buSzTx/>
              <a:buFontTx/>
              <a:buNone/>
              <a:tabLst/>
              <a:defRPr/>
            </a:pPr>
            <a:fld id="{12046326-CE5D-402A-A9AA-6140D4CCC6C2}" type="slidenum">
              <a:rPr b="0" baseline="0" cap="none" i="0" kern="1200" kumimoji="0" lang="en-GB" noProof="0" normalizeH="0" spc="0" strike="noStrike" sz="1200" u="none">
                <a:ln>
                  <a:noFill/>
                </a:ln>
                <a:solidFill>
                  <a:prstClr val="black"/>
                </a:solidFill>
                <a:effectLst/>
                <a:uLnTx/>
                <a:uFillTx/>
                <a:latin charset="0" panose="020F0502020204030204" pitchFamily="34" typeface="Calibri"/>
                <a:ea typeface="+mn-ea"/>
                <a:cs typeface="+mn-cs"/>
              </a:rPr>
              <a:pPr algn="r" defTabSz="914400" eaLnBrk="1" fontAlgn="base" hangingPunct="1" indent="0" latinLnBrk="0" lvl="0" marL="0" marR="0" rtl="0">
                <a:lnSpc>
                  <a:spcPct val="100000"/>
                </a:lnSpc>
                <a:spcBef>
                  <a:spcPct val="0"/>
                </a:spcBef>
                <a:spcAft>
                  <a:spcPct val="0"/>
                </a:spcAft>
                <a:buClrTx/>
                <a:buSzTx/>
                <a:buFontTx/>
                <a:buNone/>
                <a:tabLst/>
                <a:defRPr/>
              </a:pPr>
              <a:t>24</a:t>
            </a:fld>
            <a:endParaRPr b="0" baseline="0" cap="none" i="0" kern="1200" kumimoji="0" lang="en-GB" noProof="0" normalizeH="0" spc="0" strike="noStrike" sz="1200" u="none">
              <a:ln>
                <a:noFill/>
              </a:ln>
              <a:solidFill>
                <a:prstClr val="black"/>
              </a:solidFill>
              <a:effectLst/>
              <a:uLnTx/>
              <a:uFillTx/>
              <a:latin charset="0" panose="020F0502020204030204" pitchFamily="34" typeface="Calibri"/>
              <a:ea typeface="+mn-ea"/>
              <a:cs typeface="+mn-cs"/>
            </a:endParaRPr>
          </a:p>
        </p:txBody>
      </p:sp>
    </p:spTree>
    <p:extLst>
      <p:ext uri="{BB962C8B-B14F-4D97-AF65-F5344CB8AC3E}">
        <p14:creationId xmlns:p14="http://schemas.microsoft.com/office/powerpoint/2010/main" val="6539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3</a:t>
            </a:fld>
            <a:endParaRPr altLang="en-GB" lang="en-GB"/>
          </a:p>
        </p:txBody>
      </p:sp>
    </p:spTree>
    <p:extLst>
      <p:ext uri="{BB962C8B-B14F-4D97-AF65-F5344CB8AC3E}">
        <p14:creationId xmlns:p14="http://schemas.microsoft.com/office/powerpoint/2010/main" val="205518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D8231F37-BD44-41ED-A4BA-749446BB735D}"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4</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95704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fld id="{1D71936A-D093-4BB5-AC0D-B9B9B231D7C3}" type="slidenum">
              <a:rPr altLang="en-GB" lang="en-GB" smtClean="0"/>
              <a:t>5</a:t>
            </a:fld>
            <a:endParaRPr altLang="en-GB" lang="en-GB"/>
          </a:p>
        </p:txBody>
      </p:sp>
    </p:spTree>
    <p:extLst>
      <p:ext uri="{BB962C8B-B14F-4D97-AF65-F5344CB8AC3E}">
        <p14:creationId xmlns:p14="http://schemas.microsoft.com/office/powerpoint/2010/main" val="2096715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F7B605DC-74B3-43FC-886E-477C3499EA73}"/>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89AD3B3C-39B4-4BF6-BB46-92070B1E39CC}"/>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r>
              <a:rPr dirty="0" lang="en-GB"/>
              <a:t>Source: https://www.ed.ac.uk/reflection/reflectors-toolkit/reflecting-on-experience/gibbs-reflective-cycle</a:t>
            </a:r>
          </a:p>
        </p:txBody>
      </p:sp>
      <p:sp>
        <p:nvSpPr>
          <p:cNvPr id="4" name="Slide Number Placeholder 3">
            <a:extLst>
              <a:ext uri="{FF2B5EF4-FFF2-40B4-BE49-F238E27FC236}">
                <a16:creationId xmlns:a16="http://schemas.microsoft.com/office/drawing/2014/main" id="{27FE8DE8-5B85-4AB8-AFDB-2445F508FBCC}"/>
              </a:ext>
            </a:extLst>
          </p:cNvPr>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CA18E84F-8B14-4C55-9F67-D050731334A0}"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6</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4119567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8DD1E576-C48E-47DC-8790-4E4B6CA6290D}"/>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22D620C9-4636-4D5A-8E8C-F423FFF0BA84}"/>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r>
              <a:rPr dirty="0" lang="en-GB"/>
              <a:t>Give students about 15 minutes. Possible answers have been given in the following slide. </a:t>
            </a:r>
          </a:p>
        </p:txBody>
      </p:sp>
      <p:sp>
        <p:nvSpPr>
          <p:cNvPr id="4" name="Slide Number Placeholder 3">
            <a:extLst>
              <a:ext uri="{FF2B5EF4-FFF2-40B4-BE49-F238E27FC236}">
                <a16:creationId xmlns:a16="http://schemas.microsoft.com/office/drawing/2014/main" id="{AD2CDD64-6A3B-4445-B046-6987E539F710}"/>
              </a:ext>
            </a:extLst>
          </p:cNvPr>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FFBA72E3-F909-417E-AF56-76E883B54826}"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7</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3477765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29E53795-4E4F-47A5-800B-7F7792D290CB}"/>
              </a:ext>
            </a:extLst>
          </p:cNvPr>
          <p:cNvSpPr>
            <a:spLocks noChangeArrowheads="1" noChangeAspect="1" noGrp="1" noRo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50938228-ED00-4A67-95FE-61AD9BCCC43A}"/>
              </a:ext>
            </a:extLst>
          </p:cNvPr>
          <p:cNvSpPr>
            <a:spLocks noChangeArrowheads="1" noGrp="1"/>
          </p:cNvSpPr>
          <p:nvPr>
            <p:ph idx="1"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compatLnSpc="1" numCol="1" wrap="square">
            <a:prstTxWarp prst="textNoShape">
              <a:avLst/>
            </a:prstTxWarp>
          </a:bodyPr>
          <a:lstStyle/>
          <a:p>
            <a:pPr eaLnBrk="1" hangingPunct="1"/>
            <a:endParaRPr dirty="0" lang="en-US"/>
          </a:p>
        </p:txBody>
      </p:sp>
      <p:sp>
        <p:nvSpPr>
          <p:cNvPr id="4" name="Slide Number Placeholder 3">
            <a:extLst>
              <a:ext uri="{FF2B5EF4-FFF2-40B4-BE49-F238E27FC236}">
                <a16:creationId xmlns:a16="http://schemas.microsoft.com/office/drawing/2014/main" id="{031DDFBA-8419-44C7-90A5-AE134A7EE804}"/>
              </a:ext>
            </a:extLst>
          </p:cNvPr>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A1BCB5AF-A25A-4C61-A4D5-72522949601F}"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8</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ChangeAspect="1" noGrp="1" noRot="1"/>
          </p:cNvSpPr>
          <p:nvPr>
            <p:ph type="sldImg"/>
          </p:nvPr>
        </p:nvSpPr>
        <p:spPr/>
      </p:sp>
      <p:sp>
        <p:nvSpPr>
          <p:cNvPr id="3" name="Notes Placeholder 2"/>
          <p:cNvSpPr>
            <a:spLocks noGrp="1"/>
          </p:cNvSpPr>
          <p:nvPr>
            <p:ph idx="1" type="body"/>
          </p:nvPr>
        </p:nvSpPr>
        <p:spPr/>
        <p:txBody>
          <a:bodyPr numCol="1"/>
          <a:lstStyle/>
          <a:p>
            <a:endParaRPr altLang="en-GB" dirty="0" lang="en-GB"/>
          </a:p>
        </p:txBody>
      </p:sp>
      <p:sp>
        <p:nvSpPr>
          <p:cNvPr id="4" name="Slide Number Placeholder 3"/>
          <p:cNvSpPr>
            <a:spLocks noGrp="1"/>
          </p:cNvSpPr>
          <p:nvPr>
            <p:ph idx="5" sz="quarter" type="sldNum"/>
          </p:nvPr>
        </p:nvSpPr>
        <p:spPr/>
        <p:txBody>
          <a:bodyPr numCol="1"/>
          <a:lstStyle/>
          <a:p>
            <a:pPr algn="r" defTabSz="914400" eaLnBrk="1" hangingPunct="1" indent="0" latinLnBrk="0" lvl="0" marL="0" marR="0" rtl="0">
              <a:lnSpc>
                <a:spcPct val="100000"/>
              </a:lnSpc>
              <a:spcBef>
                <a:spcPts val="0"/>
              </a:spcBef>
              <a:spcAft>
                <a:spcPts val="0"/>
              </a:spcAft>
              <a:buClrTx/>
              <a:buSzTx/>
              <a:buFontTx/>
              <a:buNone/>
              <a:tabLst/>
              <a:defRPr/>
            </a:pPr>
            <a:fld id="{1D71936A-D093-4BB5-AC0D-B9B9B231D7C3}" type="slidenum">
              <a:rPr altLang="en-GB" b="0" baseline="0" cap="none" i="0" kern="1200" kumimoji="0" lang="en-GB" noProof="0" normalizeH="0" smtClean="0" spc="0" strike="noStrike" sz="1200" u="none">
                <a:ln>
                  <a:noFill/>
                </a:ln>
                <a:solidFill>
                  <a:prstClr val="black"/>
                </a:solidFill>
                <a:effectLst/>
                <a:uLnTx/>
                <a:uFillTx/>
                <a:latin panose="020F0502020204030204" typeface="Calibri"/>
                <a:ea typeface="+mn-ea"/>
                <a:cs typeface="+mn-cs"/>
              </a:rPr>
              <a:pPr algn="r" defTabSz="914400" eaLnBrk="1" hangingPunct="1" indent="0" latinLnBrk="0" lvl="0" marL="0" marR="0" rtl="0">
                <a:lnSpc>
                  <a:spcPct val="100000"/>
                </a:lnSpc>
                <a:spcBef>
                  <a:spcPts val="0"/>
                </a:spcBef>
                <a:spcAft>
                  <a:spcPts val="0"/>
                </a:spcAft>
                <a:buClrTx/>
                <a:buSzTx/>
                <a:buFontTx/>
                <a:buNone/>
                <a:tabLst/>
                <a:defRPr/>
              </a:pPr>
              <a:t>9</a:t>
            </a:fld>
            <a:endParaRPr altLang="en-GB" b="0" baseline="0" cap="none" i="0" kern="1200" kumimoji="0" lang="en-GB" noProof="0" normalizeH="0" spc="0" strike="noStrike" sz="1200" u="none">
              <a:ln>
                <a:noFill/>
              </a:ln>
              <a:solidFill>
                <a:prstClr val="black"/>
              </a:solidFill>
              <a:effectLst/>
              <a:uLnTx/>
              <a:uFillTx/>
              <a:latin panose="020F0502020204030204" typeface="Calibri"/>
              <a:ea typeface="+mn-ea"/>
              <a:cs typeface="+mn-cs"/>
            </a:endParaRPr>
          </a:p>
        </p:txBody>
      </p:sp>
    </p:spTree>
    <p:extLst>
      <p:ext uri="{BB962C8B-B14F-4D97-AF65-F5344CB8AC3E}">
        <p14:creationId xmlns:p14="http://schemas.microsoft.com/office/powerpoint/2010/main" val="520554744"/>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3.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4.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5.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6.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7.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8.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19.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21.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22.xml.rels><?xml version="1.0" encoding="UTF-8" standalone="yes"?><Relationships xmlns="http://schemas.openxmlformats.org/package/2006/relationships"><Relationship Id="rId1" Target="../slideMasters/slideMaster2.xml" Type="http://schemas.openxmlformats.org/officeDocument/2006/relationships/slideMaster"/></Relationships>
</file>

<file path=ppt/slideLayouts/_rels/slideLayout23.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4.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5.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6.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7.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8.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29.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0.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31.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32.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33.xml.rels><?xml version="1.0" encoding="UTF-8" standalone="yes"?><Relationships xmlns="http://schemas.openxmlformats.org/package/2006/relationships"><Relationship Id="rId1" Target="../slideMasters/slideMaster3.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0AEB-B823-475A-8D4B-3207F32E3819}"/>
              </a:ext>
            </a:extLst>
          </p:cNvPr>
          <p:cNvSpPr>
            <a:spLocks noGrp="1"/>
          </p:cNvSpPr>
          <p:nvPr>
            <p:ph type="ctrTitle"/>
          </p:nvPr>
        </p:nvSpPr>
        <p:spPr>
          <a:xfrm>
            <a:off x="1524000" y="1122363"/>
            <a:ext cx="9144000" cy="2387600"/>
          </a:xfrm>
        </p:spPr>
        <p:txBody>
          <a:bodyPr anchor="b" numCol="1"/>
          <a:lstStyle>
            <a:lvl1pPr algn="ctr">
              <a:defRPr sz="6000"/>
            </a:lvl1pPr>
          </a:lstStyle>
          <a:p>
            <a:r>
              <a:rPr lang="en-US"/>
              <a:t>Click to edit Master title style</a:t>
            </a:r>
            <a:endParaRPr altLang="en-GB" lang="en-GB"/>
          </a:p>
        </p:txBody>
      </p:sp>
      <p:sp>
        <p:nvSpPr>
          <p:cNvPr id="3" name="Subtitle 2">
            <a:extLst>
              <a:ext uri="{FF2B5EF4-FFF2-40B4-BE49-F238E27FC236}">
                <a16:creationId xmlns:a16="http://schemas.microsoft.com/office/drawing/2014/main" id="{F51D75B7-A4AA-4F50-A9B8-33D6AB89455F}"/>
              </a:ext>
            </a:extLst>
          </p:cNvPr>
          <p:cNvSpPr>
            <a:spLocks noGrp="1"/>
          </p:cNvSpPr>
          <p:nvPr>
            <p:ph idx="1" type="subTitle"/>
          </p:nvPr>
        </p:nvSpPr>
        <p:spPr>
          <a:xfrm>
            <a:off x="1524000" y="3602038"/>
            <a:ext cx="9144000" cy="1655762"/>
          </a:xfrm>
        </p:spPr>
        <p:txBody>
          <a:bodyPr numCol="1"/>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altLang="en-GB" lang="en-GB"/>
          </a:p>
        </p:txBody>
      </p:sp>
      <p:sp>
        <p:nvSpPr>
          <p:cNvPr id="4" name="Date Placeholder 3">
            <a:extLst>
              <a:ext uri="{FF2B5EF4-FFF2-40B4-BE49-F238E27FC236}">
                <a16:creationId xmlns:a16="http://schemas.microsoft.com/office/drawing/2014/main" id="{FDF5B42C-10CF-4A15-A7C9-7458F61FCD1F}"/>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CB0DC538-A655-4761-9931-2D357245DD36}"/>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A7AD3F98-A75A-413B-93A2-8E0D0BB4D39C}"/>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1714635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2DB7-5E0A-4A2E-87BA-16CE18122530}"/>
              </a:ext>
            </a:extLst>
          </p:cNvPr>
          <p:cNvSpPr>
            <a:spLocks noGrp="1"/>
          </p:cNvSpPr>
          <p:nvPr>
            <p:ph type="title"/>
          </p:nvPr>
        </p:nvSpPr>
        <p:spPr/>
        <p:txBody>
          <a:bodyPr numCol="1"/>
          <a:lstStyle/>
          <a:p>
            <a:r>
              <a:rPr lang="en-US"/>
              <a:t>Click to edit Master title style</a:t>
            </a:r>
            <a:endParaRPr altLang="en-GB" lang="en-GB"/>
          </a:p>
        </p:txBody>
      </p:sp>
      <p:sp>
        <p:nvSpPr>
          <p:cNvPr id="3" name="Vertical Text Placeholder 2">
            <a:extLst>
              <a:ext uri="{FF2B5EF4-FFF2-40B4-BE49-F238E27FC236}">
                <a16:creationId xmlns:a16="http://schemas.microsoft.com/office/drawing/2014/main" id="{B9709D4E-9AA2-4183-8547-0CA089FA83CD}"/>
              </a:ext>
            </a:extLst>
          </p:cNvPr>
          <p:cNvSpPr>
            <a:spLocks noGrp="1"/>
          </p:cNvSpPr>
          <p:nvPr>
            <p:ph idx="1" orient="vert" type="body"/>
          </p:nvPr>
        </p:nvSpPr>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C64E9431-E1DA-4625-BF9C-5F6B58D88107}"/>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52544B9F-EE9D-4CD0-9242-C7CEBC96A444}"/>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C5AD598E-A457-433B-BA57-C4EE2B0F3107}"/>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1895765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46D7E-821A-4417-B23B-66DE8CD72316}"/>
              </a:ext>
            </a:extLst>
          </p:cNvPr>
          <p:cNvSpPr>
            <a:spLocks noGrp="1"/>
          </p:cNvSpPr>
          <p:nvPr>
            <p:ph orient="vert" type="title"/>
          </p:nvPr>
        </p:nvSpPr>
        <p:spPr>
          <a:xfrm>
            <a:off x="8724900" y="365125"/>
            <a:ext cx="2628900" cy="5811838"/>
          </a:xfrm>
        </p:spPr>
        <p:txBody>
          <a:bodyPr numCol="1" vert="eaVert"/>
          <a:lstStyle/>
          <a:p>
            <a:r>
              <a:rPr lang="en-US"/>
              <a:t>Click to edit Master title style</a:t>
            </a:r>
            <a:endParaRPr altLang="en-GB" lang="en-GB"/>
          </a:p>
        </p:txBody>
      </p:sp>
      <p:sp>
        <p:nvSpPr>
          <p:cNvPr id="3" name="Vertical Text Placeholder 2">
            <a:extLst>
              <a:ext uri="{FF2B5EF4-FFF2-40B4-BE49-F238E27FC236}">
                <a16:creationId xmlns:a16="http://schemas.microsoft.com/office/drawing/2014/main" id="{FF97246A-3EB5-42C6-8BD7-813DFA8D9B8A}"/>
              </a:ext>
            </a:extLst>
          </p:cNvPr>
          <p:cNvSpPr>
            <a:spLocks noGrp="1"/>
          </p:cNvSpPr>
          <p:nvPr>
            <p:ph idx="1" orient="vert" type="body"/>
          </p:nvPr>
        </p:nvSpPr>
        <p:spPr>
          <a:xfrm>
            <a:off x="838200" y="365125"/>
            <a:ext cx="7734300" cy="5811838"/>
          </a:xfrm>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537E3D8A-C4A8-4666-B21C-5C25FE1710D3}"/>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89094C05-0C41-4B1E-A7AA-E9187DE702F8}"/>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CFAF586F-5CF3-446A-969F-034B20B28285}"/>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737352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3D1B-0723-48D0-AC26-D02921C65785}"/>
              </a:ext>
            </a:extLst>
          </p:cNvPr>
          <p:cNvSpPr>
            <a:spLocks noGrp="1"/>
          </p:cNvSpPr>
          <p:nvPr>
            <p:ph type="ctrTitle"/>
          </p:nvPr>
        </p:nvSpPr>
        <p:spPr>
          <a:xfrm>
            <a:off x="1524000" y="1122363"/>
            <a:ext cx="9144000" cy="2387600"/>
          </a:xfrm>
        </p:spPr>
        <p:txBody>
          <a:bodyPr anchor="b" numCol="1"/>
          <a:lstStyle>
            <a:lvl1pPr algn="ctr">
              <a:defRPr sz="6000"/>
            </a:lvl1pPr>
          </a:lstStyle>
          <a:p>
            <a:r>
              <a:rPr lang="en-US"/>
              <a:t>Click to edit Master title style</a:t>
            </a:r>
            <a:endParaRPr altLang="en-GB" lang="en-GB"/>
          </a:p>
        </p:txBody>
      </p:sp>
      <p:sp>
        <p:nvSpPr>
          <p:cNvPr id="3" name="Subtitle 2">
            <a:extLst>
              <a:ext uri="{FF2B5EF4-FFF2-40B4-BE49-F238E27FC236}">
                <a16:creationId xmlns:a16="http://schemas.microsoft.com/office/drawing/2014/main" id="{D0BEF93F-EAB4-43C9-A423-90D7AB4EC857}"/>
              </a:ext>
            </a:extLst>
          </p:cNvPr>
          <p:cNvSpPr>
            <a:spLocks noGrp="1"/>
          </p:cNvSpPr>
          <p:nvPr>
            <p:ph idx="1" type="subTitle"/>
          </p:nvPr>
        </p:nvSpPr>
        <p:spPr>
          <a:xfrm>
            <a:off x="1524000" y="3602038"/>
            <a:ext cx="9144000" cy="1655762"/>
          </a:xfrm>
        </p:spPr>
        <p:txBody>
          <a:bodyPr numCol="1"/>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altLang="en-GB" lang="en-GB"/>
          </a:p>
        </p:txBody>
      </p:sp>
      <p:sp>
        <p:nvSpPr>
          <p:cNvPr id="4" name="Date Placeholder 3">
            <a:extLst>
              <a:ext uri="{FF2B5EF4-FFF2-40B4-BE49-F238E27FC236}">
                <a16:creationId xmlns:a16="http://schemas.microsoft.com/office/drawing/2014/main" id="{AA830C9E-52EC-4B92-90DA-CB81EDFD14E3}"/>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89F61620-2F23-4C1C-9141-BCA07D65B5B0}"/>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A132A668-81EC-4D87-9766-3676F375B2B9}"/>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2956859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46F6-F881-46EC-BFA0-D9E9D00ADC78}"/>
              </a:ext>
            </a:extLst>
          </p:cNvPr>
          <p:cNvSpPr>
            <a:spLocks noGrp="1"/>
          </p:cNvSpPr>
          <p:nvPr>
            <p:ph type="title"/>
          </p:nvPr>
        </p:nvSpPr>
        <p:spPr/>
        <p:txBody>
          <a:bodyPr numCol="1"/>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B4267BA7-2128-4206-819C-E358FE51DDF7}"/>
              </a:ext>
            </a:extLst>
          </p:cNvPr>
          <p:cNvSpPr>
            <a:spLocks noGrp="1"/>
          </p:cNvSpPr>
          <p:nvPr>
            <p:ph idx="1"/>
          </p:nvPr>
        </p:nvSpPr>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33339A26-BBD8-4E0A-9231-5F8E6FE7EFC7}"/>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93061407-74B1-4F09-99F2-C8C6ACC577CA}"/>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A265C283-C00A-4313-B922-B69BFB03CFE4}"/>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483249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65F3-C239-495A-ADC2-A202871EABDC}"/>
              </a:ext>
            </a:extLst>
          </p:cNvPr>
          <p:cNvSpPr>
            <a:spLocks noGrp="1"/>
          </p:cNvSpPr>
          <p:nvPr>
            <p:ph type="title"/>
          </p:nvPr>
        </p:nvSpPr>
        <p:spPr>
          <a:xfrm>
            <a:off x="831850" y="1709738"/>
            <a:ext cx="10515600" cy="2852737"/>
          </a:xfrm>
        </p:spPr>
        <p:txBody>
          <a:bodyPr anchor="b" numCol="1"/>
          <a:lstStyle>
            <a:lvl1pPr>
              <a:defRPr sz="6000"/>
            </a:lvl1pPr>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567279B1-37F8-4D8D-BF1E-AC7FFF5C56E2}"/>
              </a:ext>
            </a:extLst>
          </p:cNvPr>
          <p:cNvSpPr>
            <a:spLocks noGrp="1"/>
          </p:cNvSpPr>
          <p:nvPr>
            <p:ph idx="1" type="body"/>
          </p:nvPr>
        </p:nvSpPr>
        <p:spPr>
          <a:xfrm>
            <a:off x="831850" y="4589463"/>
            <a:ext cx="10515600" cy="1500187"/>
          </a:xfrm>
        </p:spPr>
        <p:txBody>
          <a:bodyPr numCol="1"/>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C9191-42FF-436F-A8F8-45CADC50B915}"/>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9C7F684A-55A6-4119-99E6-7152010AFD32}"/>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764295EB-7F1D-4724-B7B2-71342599C3E6}"/>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11428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9A85-DEDF-4E2D-B4B2-295F7CE2BDE6}"/>
              </a:ext>
            </a:extLst>
          </p:cNvPr>
          <p:cNvSpPr>
            <a:spLocks noGrp="1"/>
          </p:cNvSpPr>
          <p:nvPr>
            <p:ph type="title"/>
          </p:nvPr>
        </p:nvSpPr>
        <p:spPr/>
        <p:txBody>
          <a:bodyPr numCol="1"/>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BF4AF0DE-9970-4589-8D78-8931B12B9C7F}"/>
              </a:ext>
            </a:extLst>
          </p:cNvPr>
          <p:cNvSpPr>
            <a:spLocks noGrp="1"/>
          </p:cNvSpPr>
          <p:nvPr>
            <p:ph idx="1" sz="half"/>
          </p:nvPr>
        </p:nvSpPr>
        <p:spPr>
          <a:xfrm>
            <a:off x="838200" y="1825625"/>
            <a:ext cx="5181600" cy="4351338"/>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Content Placeholder 3">
            <a:extLst>
              <a:ext uri="{FF2B5EF4-FFF2-40B4-BE49-F238E27FC236}">
                <a16:creationId xmlns:a16="http://schemas.microsoft.com/office/drawing/2014/main" id="{9E4FBCE7-8EBC-43D2-9C7B-232E3B19B7D0}"/>
              </a:ext>
            </a:extLst>
          </p:cNvPr>
          <p:cNvSpPr>
            <a:spLocks noGrp="1"/>
          </p:cNvSpPr>
          <p:nvPr>
            <p:ph idx="2" sz="half"/>
          </p:nvPr>
        </p:nvSpPr>
        <p:spPr>
          <a:xfrm>
            <a:off x="6172200" y="1825625"/>
            <a:ext cx="5181600" cy="4351338"/>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Date Placeholder 4">
            <a:extLst>
              <a:ext uri="{FF2B5EF4-FFF2-40B4-BE49-F238E27FC236}">
                <a16:creationId xmlns:a16="http://schemas.microsoft.com/office/drawing/2014/main" id="{DBE223BE-B737-4C52-B38F-9BBF717DB2DA}"/>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4B07A2D5-2F00-4061-B970-9C5E78AD5C96}"/>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3E7A5FE5-2061-4D40-A829-20950E6DF22A}"/>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207724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448D-1D18-4A38-8BED-05D040E67F73}"/>
              </a:ext>
            </a:extLst>
          </p:cNvPr>
          <p:cNvSpPr>
            <a:spLocks noGrp="1"/>
          </p:cNvSpPr>
          <p:nvPr>
            <p:ph type="title"/>
          </p:nvPr>
        </p:nvSpPr>
        <p:spPr>
          <a:xfrm>
            <a:off x="839788" y="365125"/>
            <a:ext cx="10515600" cy="1325563"/>
          </a:xfrm>
        </p:spPr>
        <p:txBody>
          <a:bodyPr numCol="1"/>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44DF8DF2-AF9F-4298-91E8-A32BE4A354FC}"/>
              </a:ext>
            </a:extLst>
          </p:cNvPr>
          <p:cNvSpPr>
            <a:spLocks noGrp="1"/>
          </p:cNvSpPr>
          <p:nvPr>
            <p:ph idx="1" type="body"/>
          </p:nvPr>
        </p:nvSpPr>
        <p:spPr>
          <a:xfrm>
            <a:off x="839788" y="1681163"/>
            <a:ext cx="5157787"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Edit Master text styles</a:t>
            </a:r>
          </a:p>
        </p:txBody>
      </p:sp>
      <p:sp>
        <p:nvSpPr>
          <p:cNvPr id="4" name="Content Placeholder 3">
            <a:extLst>
              <a:ext uri="{FF2B5EF4-FFF2-40B4-BE49-F238E27FC236}">
                <a16:creationId xmlns:a16="http://schemas.microsoft.com/office/drawing/2014/main" id="{C72CEC70-2E6A-4422-BA0A-503233AD3623}"/>
              </a:ext>
            </a:extLst>
          </p:cNvPr>
          <p:cNvSpPr>
            <a:spLocks noGrp="1"/>
          </p:cNvSpPr>
          <p:nvPr>
            <p:ph idx="2" sz="half"/>
          </p:nvPr>
        </p:nvSpPr>
        <p:spPr>
          <a:xfrm>
            <a:off x="839788" y="2505075"/>
            <a:ext cx="5157787" cy="3684588"/>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Text Placeholder 4">
            <a:extLst>
              <a:ext uri="{FF2B5EF4-FFF2-40B4-BE49-F238E27FC236}">
                <a16:creationId xmlns:a16="http://schemas.microsoft.com/office/drawing/2014/main" id="{7C8021C5-CF7D-461E-89CB-A5D92934DB22}"/>
              </a:ext>
            </a:extLst>
          </p:cNvPr>
          <p:cNvSpPr>
            <a:spLocks noGrp="1"/>
          </p:cNvSpPr>
          <p:nvPr>
            <p:ph idx="3" sz="quarter" type="body"/>
          </p:nvPr>
        </p:nvSpPr>
        <p:spPr>
          <a:xfrm>
            <a:off x="6172200" y="1681163"/>
            <a:ext cx="5183188"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Edit Master text styles</a:t>
            </a:r>
          </a:p>
        </p:txBody>
      </p:sp>
      <p:sp>
        <p:nvSpPr>
          <p:cNvPr id="6" name="Content Placeholder 5">
            <a:extLst>
              <a:ext uri="{FF2B5EF4-FFF2-40B4-BE49-F238E27FC236}">
                <a16:creationId xmlns:a16="http://schemas.microsoft.com/office/drawing/2014/main" id="{0351F66B-B18C-4DBB-85B0-6D996545436C}"/>
              </a:ext>
            </a:extLst>
          </p:cNvPr>
          <p:cNvSpPr>
            <a:spLocks noGrp="1"/>
          </p:cNvSpPr>
          <p:nvPr>
            <p:ph idx="4" sz="quarter"/>
          </p:nvPr>
        </p:nvSpPr>
        <p:spPr>
          <a:xfrm>
            <a:off x="6172200" y="2505075"/>
            <a:ext cx="5183188" cy="3684588"/>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7" name="Date Placeholder 6">
            <a:extLst>
              <a:ext uri="{FF2B5EF4-FFF2-40B4-BE49-F238E27FC236}">
                <a16:creationId xmlns:a16="http://schemas.microsoft.com/office/drawing/2014/main" id="{82F1C1F0-21C5-4A99-BC23-F576906D5669}"/>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8" name="Footer Placeholder 7">
            <a:extLst>
              <a:ext uri="{FF2B5EF4-FFF2-40B4-BE49-F238E27FC236}">
                <a16:creationId xmlns:a16="http://schemas.microsoft.com/office/drawing/2014/main" id="{C89D1532-4500-430B-B8CB-5F04CAB98613}"/>
              </a:ext>
            </a:extLst>
          </p:cNvPr>
          <p:cNvSpPr>
            <a:spLocks noGrp="1"/>
          </p:cNvSpPr>
          <p:nvPr>
            <p:ph idx="11" sz="quarter" type="ftr"/>
          </p:nvPr>
        </p:nvSpPr>
        <p:spPr/>
        <p:txBody>
          <a:bodyPr numCol="1"/>
          <a:lstStyle/>
          <a:p>
            <a:endParaRPr altLang="en-GB" lang="en-GB"/>
          </a:p>
        </p:txBody>
      </p:sp>
      <p:sp>
        <p:nvSpPr>
          <p:cNvPr id="9" name="Slide Number Placeholder 8">
            <a:extLst>
              <a:ext uri="{FF2B5EF4-FFF2-40B4-BE49-F238E27FC236}">
                <a16:creationId xmlns:a16="http://schemas.microsoft.com/office/drawing/2014/main" id="{AE6743EB-FD64-493D-A0B4-4721E403EF0A}"/>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402675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97A4-9C5F-443B-81E0-2D42A9445601}"/>
              </a:ext>
            </a:extLst>
          </p:cNvPr>
          <p:cNvSpPr>
            <a:spLocks noGrp="1"/>
          </p:cNvSpPr>
          <p:nvPr>
            <p:ph type="title"/>
          </p:nvPr>
        </p:nvSpPr>
        <p:spPr/>
        <p:txBody>
          <a:bodyPr numCol="1"/>
          <a:lstStyle/>
          <a:p>
            <a:r>
              <a:rPr lang="en-US"/>
              <a:t>Click to edit Master title style</a:t>
            </a:r>
            <a:endParaRPr altLang="en-GB" lang="en-GB"/>
          </a:p>
        </p:txBody>
      </p:sp>
      <p:sp>
        <p:nvSpPr>
          <p:cNvPr id="3" name="Date Placeholder 2">
            <a:extLst>
              <a:ext uri="{FF2B5EF4-FFF2-40B4-BE49-F238E27FC236}">
                <a16:creationId xmlns:a16="http://schemas.microsoft.com/office/drawing/2014/main" id="{61D7E259-3228-4E59-A499-8E378A2FD418}"/>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4" name="Footer Placeholder 3">
            <a:extLst>
              <a:ext uri="{FF2B5EF4-FFF2-40B4-BE49-F238E27FC236}">
                <a16:creationId xmlns:a16="http://schemas.microsoft.com/office/drawing/2014/main" id="{B8E431CB-0665-4CCC-A664-339BE765A326}"/>
              </a:ext>
            </a:extLst>
          </p:cNvPr>
          <p:cNvSpPr>
            <a:spLocks noGrp="1"/>
          </p:cNvSpPr>
          <p:nvPr>
            <p:ph idx="11" sz="quarter" type="ftr"/>
          </p:nvPr>
        </p:nvSpPr>
        <p:spPr/>
        <p:txBody>
          <a:bodyPr numCol="1"/>
          <a:lstStyle/>
          <a:p>
            <a:endParaRPr altLang="en-GB" lang="en-GB"/>
          </a:p>
        </p:txBody>
      </p:sp>
      <p:sp>
        <p:nvSpPr>
          <p:cNvPr id="5" name="Slide Number Placeholder 4">
            <a:extLst>
              <a:ext uri="{FF2B5EF4-FFF2-40B4-BE49-F238E27FC236}">
                <a16:creationId xmlns:a16="http://schemas.microsoft.com/office/drawing/2014/main" id="{FA274673-887E-42BD-B2A3-5F0E1A3192EF}"/>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342956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50863-FD2E-4020-BA60-9CD4C9415247}"/>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3" name="Footer Placeholder 2">
            <a:extLst>
              <a:ext uri="{FF2B5EF4-FFF2-40B4-BE49-F238E27FC236}">
                <a16:creationId xmlns:a16="http://schemas.microsoft.com/office/drawing/2014/main" id="{0CAE95E0-7915-4C97-A210-87DB5B146901}"/>
              </a:ext>
            </a:extLst>
          </p:cNvPr>
          <p:cNvSpPr>
            <a:spLocks noGrp="1"/>
          </p:cNvSpPr>
          <p:nvPr>
            <p:ph idx="11" sz="quarter" type="ftr"/>
          </p:nvPr>
        </p:nvSpPr>
        <p:spPr/>
        <p:txBody>
          <a:bodyPr numCol="1"/>
          <a:lstStyle/>
          <a:p>
            <a:endParaRPr altLang="en-GB" lang="en-GB"/>
          </a:p>
        </p:txBody>
      </p:sp>
      <p:sp>
        <p:nvSpPr>
          <p:cNvPr id="4" name="Slide Number Placeholder 3">
            <a:extLst>
              <a:ext uri="{FF2B5EF4-FFF2-40B4-BE49-F238E27FC236}">
                <a16:creationId xmlns:a16="http://schemas.microsoft.com/office/drawing/2014/main" id="{719D29FB-9928-4C8F-9BBB-4B3AB19275C3}"/>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656843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DFE8-F1BE-4FDA-A230-B66ABF3E6575}"/>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B303CDCB-93E0-4A81-AC47-52C4A72C6DEA}"/>
              </a:ext>
            </a:extLst>
          </p:cNvPr>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Text Placeholder 3">
            <a:extLst>
              <a:ext uri="{FF2B5EF4-FFF2-40B4-BE49-F238E27FC236}">
                <a16:creationId xmlns:a16="http://schemas.microsoft.com/office/drawing/2014/main" id="{4608193B-D869-4782-A780-13045CD12DA6}"/>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75F80C-971A-4544-942A-446C97EB6AB7}"/>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211E34AC-1C0B-4C7A-8BF6-E8E7DF6CA4C6}"/>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EA990D7A-CFA2-4C8F-B6B7-E41456CCC810}"/>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98156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87BF5-A755-4AC3-8EFB-7046263B92D0}"/>
              </a:ext>
            </a:extLst>
          </p:cNvPr>
          <p:cNvSpPr>
            <a:spLocks noGrp="1"/>
          </p:cNvSpPr>
          <p:nvPr>
            <p:ph type="title"/>
          </p:nvPr>
        </p:nvSpPr>
        <p:spPr/>
        <p:txBody>
          <a:bodyPr numCol="1"/>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79C6D430-7E48-4891-A4BC-F39858565A2C}"/>
              </a:ext>
            </a:extLst>
          </p:cNvPr>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0D000659-4104-4CD5-8340-7E95D5D9110D}"/>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7962FE20-E5B9-48D8-8EDE-B96E7378304D}"/>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CF64BCA2-4DFC-40C6-B6CC-BDC237AF732B}"/>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727745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717-0EC9-4563-9AEE-2062DAFFD968}"/>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Picture Placeholder 2">
            <a:extLst>
              <a:ext uri="{FF2B5EF4-FFF2-40B4-BE49-F238E27FC236}">
                <a16:creationId xmlns:a16="http://schemas.microsoft.com/office/drawing/2014/main" id="{85AE5745-E50F-4B9D-AE5A-D4ABF0542FB2}"/>
              </a:ext>
            </a:extLst>
          </p:cNvPr>
          <p:cNvSpPr>
            <a:spLocks noGrp="1"/>
          </p:cNvSpPr>
          <p:nvPr>
            <p:ph idx="1" type="pic"/>
          </p:nvPr>
        </p:nvSpPr>
        <p:spPr>
          <a:xfrm>
            <a:off x="5183188" y="987425"/>
            <a:ext cx="6172200" cy="4873625"/>
          </a:xfrm>
        </p:spPr>
        <p:txBody>
          <a:bodyPr numCol="1"/>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GB" lang="en-GB"/>
          </a:p>
        </p:txBody>
      </p:sp>
      <p:sp>
        <p:nvSpPr>
          <p:cNvPr id="4" name="Text Placeholder 3">
            <a:extLst>
              <a:ext uri="{FF2B5EF4-FFF2-40B4-BE49-F238E27FC236}">
                <a16:creationId xmlns:a16="http://schemas.microsoft.com/office/drawing/2014/main" id="{E8FDDB0C-F95C-48B2-BC5C-8EA5ACC052CB}"/>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915512-8D49-46EA-8F36-CAC15D5D0048}"/>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1F54BEED-9F2E-4842-AFD7-4B7A47E819BF}"/>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CD386724-676C-4F4F-B517-799EC2CAD1BD}"/>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1044618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66B3-A414-43BB-A1EB-B5D5C3F4C8D8}"/>
              </a:ext>
            </a:extLst>
          </p:cNvPr>
          <p:cNvSpPr>
            <a:spLocks noGrp="1"/>
          </p:cNvSpPr>
          <p:nvPr>
            <p:ph type="title"/>
          </p:nvPr>
        </p:nvSpPr>
        <p:spPr/>
        <p:txBody>
          <a:bodyPr numCol="1"/>
          <a:lstStyle/>
          <a:p>
            <a:r>
              <a:rPr lang="en-US"/>
              <a:t>Click to edit Master title style</a:t>
            </a:r>
            <a:endParaRPr altLang="en-GB" lang="en-GB"/>
          </a:p>
        </p:txBody>
      </p:sp>
      <p:sp>
        <p:nvSpPr>
          <p:cNvPr id="3" name="Vertical Text Placeholder 2">
            <a:extLst>
              <a:ext uri="{FF2B5EF4-FFF2-40B4-BE49-F238E27FC236}">
                <a16:creationId xmlns:a16="http://schemas.microsoft.com/office/drawing/2014/main" id="{8E92E20F-8B1A-4BFF-A3FF-DF7B4D933398}"/>
              </a:ext>
            </a:extLst>
          </p:cNvPr>
          <p:cNvSpPr>
            <a:spLocks noGrp="1"/>
          </p:cNvSpPr>
          <p:nvPr>
            <p:ph idx="1" orient="vert" type="body"/>
          </p:nvPr>
        </p:nvSpPr>
        <p:spPr/>
        <p:txBody>
          <a:bodyPr numCol="1"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0AA34DBD-B779-44DB-9441-7ECA650930EA}"/>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836757AF-4C87-4F81-815B-8BE898916011}"/>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A7F5B8C8-12D7-44FE-B509-F9012A45C946}"/>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7699945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13F63-E0F3-418C-8AA6-0E1387BC4EC8}"/>
              </a:ext>
            </a:extLst>
          </p:cNvPr>
          <p:cNvSpPr>
            <a:spLocks noGrp="1"/>
          </p:cNvSpPr>
          <p:nvPr>
            <p:ph orient="vert" type="title"/>
          </p:nvPr>
        </p:nvSpPr>
        <p:spPr>
          <a:xfrm>
            <a:off x="8724900" y="365125"/>
            <a:ext cx="2628900" cy="5811838"/>
          </a:xfrm>
        </p:spPr>
        <p:txBody>
          <a:bodyPr numCol="1" vert="eaVert"/>
          <a:lstStyle/>
          <a:p>
            <a:r>
              <a:rPr lang="en-US"/>
              <a:t>Click to edit Master title style</a:t>
            </a:r>
            <a:endParaRPr altLang="en-GB" lang="en-GB"/>
          </a:p>
        </p:txBody>
      </p:sp>
      <p:sp>
        <p:nvSpPr>
          <p:cNvPr id="3" name="Vertical Text Placeholder 2">
            <a:extLst>
              <a:ext uri="{FF2B5EF4-FFF2-40B4-BE49-F238E27FC236}">
                <a16:creationId xmlns:a16="http://schemas.microsoft.com/office/drawing/2014/main" id="{818947B5-50E2-4DD2-8C11-C4A590E2ADF7}"/>
              </a:ext>
            </a:extLst>
          </p:cNvPr>
          <p:cNvSpPr>
            <a:spLocks noGrp="1"/>
          </p:cNvSpPr>
          <p:nvPr>
            <p:ph idx="1" orient="vert" type="body"/>
          </p:nvPr>
        </p:nvSpPr>
        <p:spPr>
          <a:xfrm>
            <a:off x="838200" y="365125"/>
            <a:ext cx="7734300" cy="5811838"/>
          </a:xfrm>
        </p:spPr>
        <p:txBody>
          <a:bodyPr numCol="1"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F713D1BD-914C-47AF-8F9B-A6CB1174B2FA}"/>
              </a:ext>
            </a:extLst>
          </p:cNvPr>
          <p:cNvSpPr>
            <a:spLocks noGrp="1"/>
          </p:cNvSpPr>
          <p:nvPr>
            <p:ph idx="10" sz="half" type="dt"/>
          </p:nvPr>
        </p:nvSpPr>
        <p:spPr/>
        <p:txBody>
          <a:bodyPr numCol="1"/>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43B06522-11B0-4686-82B8-335CF15C4070}"/>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6A43A485-576F-4696-A27B-A51E945437DF}"/>
              </a:ext>
            </a:extLst>
          </p:cNvPr>
          <p:cNvSpPr>
            <a:spLocks noGrp="1"/>
          </p:cNvSpPr>
          <p:nvPr>
            <p:ph idx="12" sz="quarter" type="sldNum"/>
          </p:nvPr>
        </p:nvSpPr>
        <p:spPr/>
        <p:txBody>
          <a:bodyPr numCol="1"/>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3426269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numCol="1"/>
          <a:lstStyle>
            <a:lvl1pPr algn="ctr">
              <a:defRPr sz="6000"/>
            </a:lvl1pPr>
          </a:lstStyle>
          <a:p>
            <a:r>
              <a:rPr lang="en-US"/>
              <a:t>Click to edit Master title style</a:t>
            </a:r>
            <a:endParaRPr altLang="en-GB" lang="en-GB"/>
          </a:p>
        </p:txBody>
      </p:sp>
      <p:sp>
        <p:nvSpPr>
          <p:cNvPr id="3" name="Subtitle 2"/>
          <p:cNvSpPr>
            <a:spLocks noGrp="1"/>
          </p:cNvSpPr>
          <p:nvPr>
            <p:ph idx="1" type="subTitle"/>
          </p:nvPr>
        </p:nvSpPr>
        <p:spPr>
          <a:xfrm>
            <a:off x="1524000" y="3602038"/>
            <a:ext cx="9144000" cy="1655762"/>
          </a:xfrm>
        </p:spPr>
        <p:txBody>
          <a:bodyPr numCol="1"/>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altLang="en-GB" lang="en-GB"/>
          </a:p>
        </p:txBody>
      </p:sp>
      <p:sp>
        <p:nvSpPr>
          <p:cNvPr id="4" name="Date Placeholder 3">
            <a:extLst>
              <a:ext uri="{FF2B5EF4-FFF2-40B4-BE49-F238E27FC236}">
                <a16:creationId xmlns:a16="http://schemas.microsoft.com/office/drawing/2014/main" id="{FC291693-A88A-4EA0-A9C1-0616D1CCA234}"/>
              </a:ext>
            </a:extLst>
          </p:cNvPr>
          <p:cNvSpPr>
            <a:spLocks noGrp="1"/>
          </p:cNvSpPr>
          <p:nvPr>
            <p:ph idx="10" sz="half" type="dt"/>
          </p:nvPr>
        </p:nvSpPr>
        <p:spPr/>
        <p:txBody>
          <a:bodyPr numCol="1"/>
          <a:lstStyle>
            <a:lvl1pPr>
              <a:defRPr/>
            </a:lvl1pPr>
          </a:lstStyle>
          <a:p>
            <a:pPr>
              <a:defRPr/>
            </a:pPr>
            <a:fld id="{3A63E393-D1EC-4712-84FE-C4179C24650F}"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DC22DD79-0AAA-4220-8D31-759AD7C5FCA8}"/>
              </a:ext>
            </a:extLst>
          </p:cNvPr>
          <p:cNvSpPr>
            <a:spLocks noGrp="1"/>
          </p:cNvSpPr>
          <p:nvPr>
            <p:ph idx="11" sz="quarter" type="ftr"/>
          </p:nvPr>
        </p:nvSpPr>
        <p:spPr/>
        <p:txBody>
          <a:bodyPr numCol="1"/>
          <a:lstStyle>
            <a:lvl1pPr>
              <a:defRPr/>
            </a:lvl1pPr>
          </a:lstStyle>
          <a:p>
            <a:pPr>
              <a:defRPr/>
            </a:pPr>
            <a:endParaRPr altLang="en-GB" lang="en-GB"/>
          </a:p>
        </p:txBody>
      </p:sp>
      <p:sp>
        <p:nvSpPr>
          <p:cNvPr id="6" name="Slide Number Placeholder 5">
            <a:extLst>
              <a:ext uri="{FF2B5EF4-FFF2-40B4-BE49-F238E27FC236}">
                <a16:creationId xmlns:a16="http://schemas.microsoft.com/office/drawing/2014/main" id="{F746B505-1F35-4B89-9D77-0B75682B79B2}"/>
              </a:ext>
            </a:extLst>
          </p:cNvPr>
          <p:cNvSpPr>
            <a:spLocks noGrp="1"/>
          </p:cNvSpPr>
          <p:nvPr>
            <p:ph idx="12" sz="quarter" type="sldNum"/>
          </p:nvPr>
        </p:nvSpPr>
        <p:spPr/>
        <p:txBody>
          <a:bodyPr numCol="1"/>
          <a:lstStyle>
            <a:lvl1pPr>
              <a:defRPr/>
            </a:lvl1pPr>
          </a:lstStyle>
          <a:p>
            <a:pPr>
              <a:defRPr/>
            </a:pPr>
            <a:fld id="{CCBF9A98-CDD8-4207-878A-B2A8964AA336}" type="slidenum">
              <a:rPr altLang="en-GB" lang="en-GB"/>
              <a:pPr>
                <a:defRPr/>
              </a:pPr>
              <a:t>‹#›</a:t>
            </a:fld>
            <a:endParaRPr altLang="en-GB" lang="en-GB"/>
          </a:p>
        </p:txBody>
      </p:sp>
    </p:spTree>
    <p:extLst>
      <p:ext uri="{BB962C8B-B14F-4D97-AF65-F5344CB8AC3E}">
        <p14:creationId xmlns:p14="http://schemas.microsoft.com/office/powerpoint/2010/main" val="254373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altLang="en-GB" lang="en-GB"/>
          </a:p>
        </p:txBody>
      </p:sp>
      <p:sp>
        <p:nvSpPr>
          <p:cNvPr id="3" name="Content Placeholder 2"/>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67740937-6861-4AFF-A246-DC5712A318F0}"/>
              </a:ext>
            </a:extLst>
          </p:cNvPr>
          <p:cNvSpPr>
            <a:spLocks noGrp="1"/>
          </p:cNvSpPr>
          <p:nvPr>
            <p:ph idx="10" sz="half" type="dt"/>
          </p:nvPr>
        </p:nvSpPr>
        <p:spPr/>
        <p:txBody>
          <a:bodyPr numCol="1"/>
          <a:lstStyle>
            <a:lvl1pPr>
              <a:defRPr/>
            </a:lvl1pPr>
          </a:lstStyle>
          <a:p>
            <a:pPr>
              <a:defRPr/>
            </a:pPr>
            <a:fld id="{8C0248F1-A1BE-49BF-BAFE-53EB9976C217}"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8759EDA3-2855-4F76-8D68-7F83E13F791B}"/>
              </a:ext>
            </a:extLst>
          </p:cNvPr>
          <p:cNvSpPr>
            <a:spLocks noGrp="1"/>
          </p:cNvSpPr>
          <p:nvPr>
            <p:ph idx="11" sz="quarter" type="ftr"/>
          </p:nvPr>
        </p:nvSpPr>
        <p:spPr/>
        <p:txBody>
          <a:bodyPr numCol="1"/>
          <a:lstStyle>
            <a:lvl1pPr>
              <a:defRPr/>
            </a:lvl1pPr>
          </a:lstStyle>
          <a:p>
            <a:pPr>
              <a:defRPr/>
            </a:pPr>
            <a:endParaRPr altLang="en-GB" lang="en-GB"/>
          </a:p>
        </p:txBody>
      </p:sp>
      <p:sp>
        <p:nvSpPr>
          <p:cNvPr id="6" name="Slide Number Placeholder 5">
            <a:extLst>
              <a:ext uri="{FF2B5EF4-FFF2-40B4-BE49-F238E27FC236}">
                <a16:creationId xmlns:a16="http://schemas.microsoft.com/office/drawing/2014/main" id="{9F838786-CCD5-4E51-99B0-8408688EB614}"/>
              </a:ext>
            </a:extLst>
          </p:cNvPr>
          <p:cNvSpPr>
            <a:spLocks noGrp="1"/>
          </p:cNvSpPr>
          <p:nvPr>
            <p:ph idx="12" sz="quarter" type="sldNum"/>
          </p:nvPr>
        </p:nvSpPr>
        <p:spPr/>
        <p:txBody>
          <a:bodyPr numCol="1"/>
          <a:lstStyle>
            <a:lvl1pPr>
              <a:defRPr/>
            </a:lvl1pPr>
          </a:lstStyle>
          <a:p>
            <a:pPr>
              <a:defRPr/>
            </a:pPr>
            <a:fld id="{932F1548-F089-4EBE-8096-BE8FF6672320}" type="slidenum">
              <a:rPr altLang="en-GB" lang="en-GB"/>
              <a:pPr>
                <a:defRPr/>
              </a:pPr>
              <a:t>‹#›</a:t>
            </a:fld>
            <a:endParaRPr altLang="en-GB" lang="en-GB"/>
          </a:p>
        </p:txBody>
      </p:sp>
    </p:spTree>
    <p:extLst>
      <p:ext uri="{BB962C8B-B14F-4D97-AF65-F5344CB8AC3E}">
        <p14:creationId xmlns:p14="http://schemas.microsoft.com/office/powerpoint/2010/main" val="3757391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numCol="1"/>
          <a:lstStyle>
            <a:lvl1pPr>
              <a:defRPr sz="6000"/>
            </a:lvl1pPr>
          </a:lstStyle>
          <a:p>
            <a:r>
              <a:rPr lang="en-US"/>
              <a:t>Click to edit Master title style</a:t>
            </a:r>
            <a:endParaRPr altLang="en-GB" lang="en-GB"/>
          </a:p>
        </p:txBody>
      </p:sp>
      <p:sp>
        <p:nvSpPr>
          <p:cNvPr id="3" name="Text Placeholder 2"/>
          <p:cNvSpPr>
            <a:spLocks noGrp="1"/>
          </p:cNvSpPr>
          <p:nvPr>
            <p:ph idx="1" type="body"/>
          </p:nvPr>
        </p:nvSpPr>
        <p:spPr>
          <a:xfrm>
            <a:off x="831850" y="4589463"/>
            <a:ext cx="10515600" cy="1500187"/>
          </a:xfrm>
        </p:spPr>
        <p:txBody>
          <a:bodyPr numCol="1"/>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B043D5-515E-4EC1-AC44-56D7675FF923}"/>
              </a:ext>
            </a:extLst>
          </p:cNvPr>
          <p:cNvSpPr>
            <a:spLocks noGrp="1"/>
          </p:cNvSpPr>
          <p:nvPr>
            <p:ph idx="10" sz="half" type="dt"/>
          </p:nvPr>
        </p:nvSpPr>
        <p:spPr/>
        <p:txBody>
          <a:bodyPr numCol="1"/>
          <a:lstStyle>
            <a:lvl1pPr>
              <a:defRPr/>
            </a:lvl1pPr>
          </a:lstStyle>
          <a:p>
            <a:pPr>
              <a:defRPr/>
            </a:pPr>
            <a:fld id="{12CAFDCC-0782-4E45-AA1B-A7A4CF6D9E3E}"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BE6325B5-BA13-4A34-B0BF-40B83DC9ED4E}"/>
              </a:ext>
            </a:extLst>
          </p:cNvPr>
          <p:cNvSpPr>
            <a:spLocks noGrp="1"/>
          </p:cNvSpPr>
          <p:nvPr>
            <p:ph idx="11" sz="quarter" type="ftr"/>
          </p:nvPr>
        </p:nvSpPr>
        <p:spPr/>
        <p:txBody>
          <a:bodyPr numCol="1"/>
          <a:lstStyle>
            <a:lvl1pPr>
              <a:defRPr/>
            </a:lvl1pPr>
          </a:lstStyle>
          <a:p>
            <a:pPr>
              <a:defRPr/>
            </a:pPr>
            <a:endParaRPr altLang="en-GB" lang="en-GB"/>
          </a:p>
        </p:txBody>
      </p:sp>
      <p:sp>
        <p:nvSpPr>
          <p:cNvPr id="6" name="Slide Number Placeholder 5">
            <a:extLst>
              <a:ext uri="{FF2B5EF4-FFF2-40B4-BE49-F238E27FC236}">
                <a16:creationId xmlns:a16="http://schemas.microsoft.com/office/drawing/2014/main" id="{ECBB9DA6-9257-4AB7-87AA-45D899E3AB60}"/>
              </a:ext>
            </a:extLst>
          </p:cNvPr>
          <p:cNvSpPr>
            <a:spLocks noGrp="1"/>
          </p:cNvSpPr>
          <p:nvPr>
            <p:ph idx="12" sz="quarter" type="sldNum"/>
          </p:nvPr>
        </p:nvSpPr>
        <p:spPr/>
        <p:txBody>
          <a:bodyPr numCol="1"/>
          <a:lstStyle>
            <a:lvl1pPr>
              <a:defRPr/>
            </a:lvl1pPr>
          </a:lstStyle>
          <a:p>
            <a:pPr>
              <a:defRPr/>
            </a:pPr>
            <a:fld id="{C7DAA15B-8EDE-474D-935C-1604A369CC55}" type="slidenum">
              <a:rPr altLang="en-GB" lang="en-GB"/>
              <a:pPr>
                <a:defRPr/>
              </a:pPr>
              <a:t>‹#›</a:t>
            </a:fld>
            <a:endParaRPr altLang="en-GB" lang="en-GB"/>
          </a:p>
        </p:txBody>
      </p:sp>
    </p:spTree>
    <p:extLst>
      <p:ext uri="{BB962C8B-B14F-4D97-AF65-F5344CB8AC3E}">
        <p14:creationId xmlns:p14="http://schemas.microsoft.com/office/powerpoint/2010/main" val="2060963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altLang="en-GB" lang="en-GB"/>
          </a:p>
        </p:txBody>
      </p:sp>
      <p:sp>
        <p:nvSpPr>
          <p:cNvPr id="3" name="Content Placeholder 2"/>
          <p:cNvSpPr>
            <a:spLocks noGrp="1"/>
          </p:cNvSpPr>
          <p:nvPr>
            <p:ph idx="1" sz="half"/>
          </p:nvPr>
        </p:nvSpPr>
        <p:spPr>
          <a:xfrm>
            <a:off x="838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Content Placeholder 3"/>
          <p:cNvSpPr>
            <a:spLocks noGrp="1"/>
          </p:cNvSpPr>
          <p:nvPr>
            <p:ph idx="2" sz="half"/>
          </p:nvPr>
        </p:nvSpPr>
        <p:spPr>
          <a:xfrm>
            <a:off x="6172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Date Placeholder 3">
            <a:extLst>
              <a:ext uri="{FF2B5EF4-FFF2-40B4-BE49-F238E27FC236}">
                <a16:creationId xmlns:a16="http://schemas.microsoft.com/office/drawing/2014/main" id="{CA7FCB57-9C9F-4E4C-9FF1-9B88B9C59FF6}"/>
              </a:ext>
            </a:extLst>
          </p:cNvPr>
          <p:cNvSpPr>
            <a:spLocks noGrp="1"/>
          </p:cNvSpPr>
          <p:nvPr>
            <p:ph idx="10" sz="half" type="dt"/>
          </p:nvPr>
        </p:nvSpPr>
        <p:spPr/>
        <p:txBody>
          <a:bodyPr numCol="1"/>
          <a:lstStyle>
            <a:lvl1pPr>
              <a:defRPr/>
            </a:lvl1pPr>
          </a:lstStyle>
          <a:p>
            <a:pPr>
              <a:defRPr/>
            </a:pPr>
            <a:fld id="{04A7BFB0-3DDE-4A28-94F3-97E2D891AA4B}" type="datetimeFigureOut">
              <a:rPr altLang="en-GB" lang="en-GB"/>
              <a:pPr>
                <a:defRPr/>
              </a:pPr>
              <a:t>21/05/2023</a:t>
            </a:fld>
            <a:endParaRPr altLang="en-GB" lang="en-GB"/>
          </a:p>
        </p:txBody>
      </p:sp>
      <p:sp>
        <p:nvSpPr>
          <p:cNvPr id="6" name="Footer Placeholder 4">
            <a:extLst>
              <a:ext uri="{FF2B5EF4-FFF2-40B4-BE49-F238E27FC236}">
                <a16:creationId xmlns:a16="http://schemas.microsoft.com/office/drawing/2014/main" id="{C5C29F08-245B-40A1-AEA0-C404E34FE8C6}"/>
              </a:ext>
            </a:extLst>
          </p:cNvPr>
          <p:cNvSpPr>
            <a:spLocks noGrp="1"/>
          </p:cNvSpPr>
          <p:nvPr>
            <p:ph idx="11" sz="quarter" type="ftr"/>
          </p:nvPr>
        </p:nvSpPr>
        <p:spPr/>
        <p:txBody>
          <a:bodyPr numCol="1"/>
          <a:lstStyle>
            <a:lvl1pPr>
              <a:defRPr/>
            </a:lvl1pPr>
          </a:lstStyle>
          <a:p>
            <a:pPr>
              <a:defRPr/>
            </a:pPr>
            <a:endParaRPr altLang="en-GB" lang="en-GB"/>
          </a:p>
        </p:txBody>
      </p:sp>
      <p:sp>
        <p:nvSpPr>
          <p:cNvPr id="7" name="Slide Number Placeholder 5">
            <a:extLst>
              <a:ext uri="{FF2B5EF4-FFF2-40B4-BE49-F238E27FC236}">
                <a16:creationId xmlns:a16="http://schemas.microsoft.com/office/drawing/2014/main" id="{A614500C-67B0-4BA2-88CD-87A024499EC7}"/>
              </a:ext>
            </a:extLst>
          </p:cNvPr>
          <p:cNvSpPr>
            <a:spLocks noGrp="1"/>
          </p:cNvSpPr>
          <p:nvPr>
            <p:ph idx="12" sz="quarter" type="sldNum"/>
          </p:nvPr>
        </p:nvSpPr>
        <p:spPr/>
        <p:txBody>
          <a:bodyPr numCol="1"/>
          <a:lstStyle>
            <a:lvl1pPr>
              <a:defRPr/>
            </a:lvl1pPr>
          </a:lstStyle>
          <a:p>
            <a:pPr>
              <a:defRPr/>
            </a:pPr>
            <a:fld id="{04BAF5FF-55F3-4FFC-83BA-E257658E1041}" type="slidenum">
              <a:rPr altLang="en-GB" lang="en-GB"/>
              <a:pPr>
                <a:defRPr/>
              </a:pPr>
              <a:t>‹#›</a:t>
            </a:fld>
            <a:endParaRPr altLang="en-GB" lang="en-GB"/>
          </a:p>
        </p:txBody>
      </p:sp>
    </p:spTree>
    <p:extLst>
      <p:ext uri="{BB962C8B-B14F-4D97-AF65-F5344CB8AC3E}">
        <p14:creationId xmlns:p14="http://schemas.microsoft.com/office/powerpoint/2010/main" val="3643715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numCol="1"/>
          <a:lstStyle/>
          <a:p>
            <a:r>
              <a:rPr lang="en-US"/>
              <a:t>Click to edit Master title style</a:t>
            </a:r>
            <a:endParaRPr altLang="en-GB" lang="en-GB"/>
          </a:p>
        </p:txBody>
      </p:sp>
      <p:sp>
        <p:nvSpPr>
          <p:cNvPr id="3" name="Text Placeholder 2"/>
          <p:cNvSpPr>
            <a:spLocks noGrp="1"/>
          </p:cNvSpPr>
          <p:nvPr>
            <p:ph idx="1" type="body"/>
          </p:nvPr>
        </p:nvSpPr>
        <p:spPr>
          <a:xfrm>
            <a:off x="839788" y="1681163"/>
            <a:ext cx="5157787"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4" name="Content Placeholder 3"/>
          <p:cNvSpPr>
            <a:spLocks noGrp="1"/>
          </p:cNvSpPr>
          <p:nvPr>
            <p:ph idx="2" sz="half"/>
          </p:nvPr>
        </p:nvSpPr>
        <p:spPr>
          <a:xfrm>
            <a:off x="839788" y="2505075"/>
            <a:ext cx="5157787"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Text Placeholder 4"/>
          <p:cNvSpPr>
            <a:spLocks noGrp="1"/>
          </p:cNvSpPr>
          <p:nvPr>
            <p:ph idx="3" sz="quarter" type="body"/>
          </p:nvPr>
        </p:nvSpPr>
        <p:spPr>
          <a:xfrm>
            <a:off x="6172200" y="1681163"/>
            <a:ext cx="5183188"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6" name="Content Placeholder 5"/>
          <p:cNvSpPr>
            <a:spLocks noGrp="1"/>
          </p:cNvSpPr>
          <p:nvPr>
            <p:ph idx="4" sz="quarter"/>
          </p:nvPr>
        </p:nvSpPr>
        <p:spPr>
          <a:xfrm>
            <a:off x="6172200" y="2505075"/>
            <a:ext cx="5183188"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7" name="Date Placeholder 3">
            <a:extLst>
              <a:ext uri="{FF2B5EF4-FFF2-40B4-BE49-F238E27FC236}">
                <a16:creationId xmlns:a16="http://schemas.microsoft.com/office/drawing/2014/main" id="{C6980265-EEDB-4B28-8D8C-B594B4746AC6}"/>
              </a:ext>
            </a:extLst>
          </p:cNvPr>
          <p:cNvSpPr>
            <a:spLocks noGrp="1"/>
          </p:cNvSpPr>
          <p:nvPr>
            <p:ph idx="10" sz="half" type="dt"/>
          </p:nvPr>
        </p:nvSpPr>
        <p:spPr/>
        <p:txBody>
          <a:bodyPr numCol="1"/>
          <a:lstStyle>
            <a:lvl1pPr>
              <a:defRPr/>
            </a:lvl1pPr>
          </a:lstStyle>
          <a:p>
            <a:pPr>
              <a:defRPr/>
            </a:pPr>
            <a:fld id="{01F744FB-907F-4CC4-9EE0-C79325095E11}" type="datetimeFigureOut">
              <a:rPr altLang="en-GB" lang="en-GB"/>
              <a:pPr>
                <a:defRPr/>
              </a:pPr>
              <a:t>21/05/2023</a:t>
            </a:fld>
            <a:endParaRPr altLang="en-GB" lang="en-GB"/>
          </a:p>
        </p:txBody>
      </p:sp>
      <p:sp>
        <p:nvSpPr>
          <p:cNvPr id="8" name="Footer Placeholder 4">
            <a:extLst>
              <a:ext uri="{FF2B5EF4-FFF2-40B4-BE49-F238E27FC236}">
                <a16:creationId xmlns:a16="http://schemas.microsoft.com/office/drawing/2014/main" id="{35474AF4-96D7-461D-B32C-305093E50FBF}"/>
              </a:ext>
            </a:extLst>
          </p:cNvPr>
          <p:cNvSpPr>
            <a:spLocks noGrp="1"/>
          </p:cNvSpPr>
          <p:nvPr>
            <p:ph idx="11" sz="quarter" type="ftr"/>
          </p:nvPr>
        </p:nvSpPr>
        <p:spPr/>
        <p:txBody>
          <a:bodyPr numCol="1"/>
          <a:lstStyle>
            <a:lvl1pPr>
              <a:defRPr/>
            </a:lvl1pPr>
          </a:lstStyle>
          <a:p>
            <a:pPr>
              <a:defRPr/>
            </a:pPr>
            <a:endParaRPr altLang="en-GB" lang="en-GB"/>
          </a:p>
        </p:txBody>
      </p:sp>
      <p:sp>
        <p:nvSpPr>
          <p:cNvPr id="9" name="Slide Number Placeholder 5">
            <a:extLst>
              <a:ext uri="{FF2B5EF4-FFF2-40B4-BE49-F238E27FC236}">
                <a16:creationId xmlns:a16="http://schemas.microsoft.com/office/drawing/2014/main" id="{44E14C16-A40A-40FF-A64C-05E8B0B87F96}"/>
              </a:ext>
            </a:extLst>
          </p:cNvPr>
          <p:cNvSpPr>
            <a:spLocks noGrp="1"/>
          </p:cNvSpPr>
          <p:nvPr>
            <p:ph idx="12" sz="quarter" type="sldNum"/>
          </p:nvPr>
        </p:nvSpPr>
        <p:spPr/>
        <p:txBody>
          <a:bodyPr numCol="1"/>
          <a:lstStyle>
            <a:lvl1pPr>
              <a:defRPr/>
            </a:lvl1pPr>
          </a:lstStyle>
          <a:p>
            <a:pPr>
              <a:defRPr/>
            </a:pPr>
            <a:fld id="{582A0BE7-6C65-47E0-9E3C-9E8800E1A0E6}" type="slidenum">
              <a:rPr altLang="en-GB" lang="en-GB"/>
              <a:pPr>
                <a:defRPr/>
              </a:pPr>
              <a:t>‹#›</a:t>
            </a:fld>
            <a:endParaRPr altLang="en-GB" lang="en-GB"/>
          </a:p>
        </p:txBody>
      </p:sp>
    </p:spTree>
    <p:extLst>
      <p:ext uri="{BB962C8B-B14F-4D97-AF65-F5344CB8AC3E}">
        <p14:creationId xmlns:p14="http://schemas.microsoft.com/office/powerpoint/2010/main" val="3658159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altLang="en-GB" lang="en-GB"/>
          </a:p>
        </p:txBody>
      </p:sp>
      <p:sp>
        <p:nvSpPr>
          <p:cNvPr id="3" name="Date Placeholder 3">
            <a:extLst>
              <a:ext uri="{FF2B5EF4-FFF2-40B4-BE49-F238E27FC236}">
                <a16:creationId xmlns:a16="http://schemas.microsoft.com/office/drawing/2014/main" id="{1A57EF5F-3C0A-4F97-9BB1-3F34CCBF3C47}"/>
              </a:ext>
            </a:extLst>
          </p:cNvPr>
          <p:cNvSpPr>
            <a:spLocks noGrp="1"/>
          </p:cNvSpPr>
          <p:nvPr>
            <p:ph idx="10" sz="half" type="dt"/>
          </p:nvPr>
        </p:nvSpPr>
        <p:spPr/>
        <p:txBody>
          <a:bodyPr numCol="1"/>
          <a:lstStyle>
            <a:lvl1pPr>
              <a:defRPr/>
            </a:lvl1pPr>
          </a:lstStyle>
          <a:p>
            <a:pPr>
              <a:defRPr/>
            </a:pPr>
            <a:fld id="{9B83F6EB-4D87-44CF-8F09-3BB953EC3FD2}" type="datetimeFigureOut">
              <a:rPr altLang="en-GB" lang="en-GB"/>
              <a:pPr>
                <a:defRPr/>
              </a:pPr>
              <a:t>21/05/2023</a:t>
            </a:fld>
            <a:endParaRPr altLang="en-GB" lang="en-GB"/>
          </a:p>
        </p:txBody>
      </p:sp>
      <p:sp>
        <p:nvSpPr>
          <p:cNvPr id="4" name="Footer Placeholder 4">
            <a:extLst>
              <a:ext uri="{FF2B5EF4-FFF2-40B4-BE49-F238E27FC236}">
                <a16:creationId xmlns:a16="http://schemas.microsoft.com/office/drawing/2014/main" id="{53B71C3D-C0BC-48C3-B929-8E35C1F18F47}"/>
              </a:ext>
            </a:extLst>
          </p:cNvPr>
          <p:cNvSpPr>
            <a:spLocks noGrp="1"/>
          </p:cNvSpPr>
          <p:nvPr>
            <p:ph idx="11" sz="quarter" type="ftr"/>
          </p:nvPr>
        </p:nvSpPr>
        <p:spPr/>
        <p:txBody>
          <a:bodyPr numCol="1"/>
          <a:lstStyle>
            <a:lvl1pPr>
              <a:defRPr/>
            </a:lvl1pPr>
          </a:lstStyle>
          <a:p>
            <a:pPr>
              <a:defRPr/>
            </a:pPr>
            <a:endParaRPr altLang="en-GB" lang="en-GB"/>
          </a:p>
        </p:txBody>
      </p:sp>
      <p:sp>
        <p:nvSpPr>
          <p:cNvPr id="5" name="Slide Number Placeholder 5">
            <a:extLst>
              <a:ext uri="{FF2B5EF4-FFF2-40B4-BE49-F238E27FC236}">
                <a16:creationId xmlns:a16="http://schemas.microsoft.com/office/drawing/2014/main" id="{68A57221-F6B4-429F-A98B-F6C25A97A091}"/>
              </a:ext>
            </a:extLst>
          </p:cNvPr>
          <p:cNvSpPr>
            <a:spLocks noGrp="1"/>
          </p:cNvSpPr>
          <p:nvPr>
            <p:ph idx="12" sz="quarter" type="sldNum"/>
          </p:nvPr>
        </p:nvSpPr>
        <p:spPr/>
        <p:txBody>
          <a:bodyPr numCol="1"/>
          <a:lstStyle>
            <a:lvl1pPr>
              <a:defRPr/>
            </a:lvl1pPr>
          </a:lstStyle>
          <a:p>
            <a:pPr>
              <a:defRPr/>
            </a:pPr>
            <a:fld id="{55908206-8C3C-4506-A102-8B338A57A4A2}" type="slidenum">
              <a:rPr altLang="en-GB" lang="en-GB"/>
              <a:pPr>
                <a:defRPr/>
              </a:pPr>
              <a:t>‹#›</a:t>
            </a:fld>
            <a:endParaRPr altLang="en-GB" lang="en-GB"/>
          </a:p>
        </p:txBody>
      </p:sp>
    </p:spTree>
    <p:extLst>
      <p:ext uri="{BB962C8B-B14F-4D97-AF65-F5344CB8AC3E}">
        <p14:creationId xmlns:p14="http://schemas.microsoft.com/office/powerpoint/2010/main" val="18143456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3A343C5-9138-433E-8C51-55C6921B3623}"/>
              </a:ext>
            </a:extLst>
          </p:cNvPr>
          <p:cNvSpPr>
            <a:spLocks noGrp="1"/>
          </p:cNvSpPr>
          <p:nvPr>
            <p:ph idx="10" sz="half" type="dt"/>
          </p:nvPr>
        </p:nvSpPr>
        <p:spPr/>
        <p:txBody>
          <a:bodyPr numCol="1"/>
          <a:lstStyle>
            <a:lvl1pPr>
              <a:defRPr/>
            </a:lvl1pPr>
          </a:lstStyle>
          <a:p>
            <a:pPr>
              <a:defRPr/>
            </a:pPr>
            <a:fld id="{48926775-B495-4618-9206-2D19537248B2}" type="datetimeFigureOut">
              <a:rPr altLang="en-GB" lang="en-GB"/>
              <a:pPr>
                <a:defRPr/>
              </a:pPr>
              <a:t>21/05/2023</a:t>
            </a:fld>
            <a:endParaRPr altLang="en-GB" lang="en-GB"/>
          </a:p>
        </p:txBody>
      </p:sp>
      <p:sp>
        <p:nvSpPr>
          <p:cNvPr id="3" name="Footer Placeholder 4">
            <a:extLst>
              <a:ext uri="{FF2B5EF4-FFF2-40B4-BE49-F238E27FC236}">
                <a16:creationId xmlns:a16="http://schemas.microsoft.com/office/drawing/2014/main" id="{508CB869-86CF-414C-A4E8-8CCF1C36F24A}"/>
              </a:ext>
            </a:extLst>
          </p:cNvPr>
          <p:cNvSpPr>
            <a:spLocks noGrp="1"/>
          </p:cNvSpPr>
          <p:nvPr>
            <p:ph idx="11" sz="quarter" type="ftr"/>
          </p:nvPr>
        </p:nvSpPr>
        <p:spPr/>
        <p:txBody>
          <a:bodyPr numCol="1"/>
          <a:lstStyle>
            <a:lvl1pPr>
              <a:defRPr/>
            </a:lvl1pPr>
          </a:lstStyle>
          <a:p>
            <a:pPr>
              <a:defRPr/>
            </a:pPr>
            <a:endParaRPr altLang="en-GB" lang="en-GB"/>
          </a:p>
        </p:txBody>
      </p:sp>
      <p:sp>
        <p:nvSpPr>
          <p:cNvPr id="4" name="Slide Number Placeholder 5">
            <a:extLst>
              <a:ext uri="{FF2B5EF4-FFF2-40B4-BE49-F238E27FC236}">
                <a16:creationId xmlns:a16="http://schemas.microsoft.com/office/drawing/2014/main" id="{B77DAC9F-181E-46E5-8C72-6C970464AC23}"/>
              </a:ext>
            </a:extLst>
          </p:cNvPr>
          <p:cNvSpPr>
            <a:spLocks noGrp="1"/>
          </p:cNvSpPr>
          <p:nvPr>
            <p:ph idx="12" sz="quarter" type="sldNum"/>
          </p:nvPr>
        </p:nvSpPr>
        <p:spPr/>
        <p:txBody>
          <a:bodyPr numCol="1"/>
          <a:lstStyle>
            <a:lvl1pPr>
              <a:defRPr/>
            </a:lvl1pPr>
          </a:lstStyle>
          <a:p>
            <a:pPr>
              <a:defRPr/>
            </a:pPr>
            <a:fld id="{D081198C-8A3E-4880-A68D-E71736859DA1}" type="slidenum">
              <a:rPr altLang="en-GB" lang="en-GB"/>
              <a:pPr>
                <a:defRPr/>
              </a:pPr>
              <a:t>‹#›</a:t>
            </a:fld>
            <a:endParaRPr altLang="en-GB" lang="en-GB"/>
          </a:p>
        </p:txBody>
      </p:sp>
    </p:spTree>
    <p:extLst>
      <p:ext uri="{BB962C8B-B14F-4D97-AF65-F5344CB8AC3E}">
        <p14:creationId xmlns:p14="http://schemas.microsoft.com/office/powerpoint/2010/main" val="1962906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204F-C1B4-43A9-A184-2B42C9FEED97}"/>
              </a:ext>
            </a:extLst>
          </p:cNvPr>
          <p:cNvSpPr>
            <a:spLocks noGrp="1"/>
          </p:cNvSpPr>
          <p:nvPr>
            <p:ph type="title"/>
          </p:nvPr>
        </p:nvSpPr>
        <p:spPr>
          <a:xfrm>
            <a:off x="831850" y="1709738"/>
            <a:ext cx="10515600" cy="2852737"/>
          </a:xfrm>
        </p:spPr>
        <p:txBody>
          <a:bodyPr anchor="b" numCol="1"/>
          <a:lstStyle>
            <a:lvl1pPr>
              <a:defRPr sz="6000"/>
            </a:lvl1pPr>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F4AA30FB-F75C-4A2B-BC8B-56B0E6A9E3D0}"/>
              </a:ext>
            </a:extLst>
          </p:cNvPr>
          <p:cNvSpPr>
            <a:spLocks noGrp="1"/>
          </p:cNvSpPr>
          <p:nvPr>
            <p:ph idx="1" type="body"/>
          </p:nvPr>
        </p:nvSpPr>
        <p:spPr>
          <a:xfrm>
            <a:off x="831850" y="4589463"/>
            <a:ext cx="10515600" cy="1500187"/>
          </a:xfrm>
        </p:spPr>
        <p:txBody>
          <a:bodyPr numCol="1"/>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2E9C78-97B8-4E96-AECE-81399E4F1F0F}"/>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867482B7-76AF-4E45-B8D9-3D377617B19A}"/>
              </a:ext>
            </a:extLst>
          </p:cNvPr>
          <p:cNvSpPr>
            <a:spLocks noGrp="1"/>
          </p:cNvSpPr>
          <p:nvPr>
            <p:ph idx="11" sz="quarter" type="ftr"/>
          </p:nvPr>
        </p:nvSpPr>
        <p:spPr/>
        <p:txBody>
          <a:bodyPr numCol="1"/>
          <a:lstStyle/>
          <a:p>
            <a:endParaRPr altLang="en-GB" lang="en-GB"/>
          </a:p>
        </p:txBody>
      </p:sp>
      <p:sp>
        <p:nvSpPr>
          <p:cNvPr id="6" name="Slide Number Placeholder 5">
            <a:extLst>
              <a:ext uri="{FF2B5EF4-FFF2-40B4-BE49-F238E27FC236}">
                <a16:creationId xmlns:a16="http://schemas.microsoft.com/office/drawing/2014/main" id="{629FAED1-D5FD-4B29-B903-948FBCF43D3C}"/>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4804143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Content Placeholder 2"/>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Text Placeholder 3"/>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ABF7353-8B31-41B2-BFC1-939C455E59AD}"/>
              </a:ext>
            </a:extLst>
          </p:cNvPr>
          <p:cNvSpPr>
            <a:spLocks noGrp="1"/>
          </p:cNvSpPr>
          <p:nvPr>
            <p:ph idx="10" sz="half" type="dt"/>
          </p:nvPr>
        </p:nvSpPr>
        <p:spPr/>
        <p:txBody>
          <a:bodyPr numCol="1"/>
          <a:lstStyle>
            <a:lvl1pPr>
              <a:defRPr/>
            </a:lvl1pPr>
          </a:lstStyle>
          <a:p>
            <a:pPr>
              <a:defRPr/>
            </a:pPr>
            <a:fld id="{A01BD1E5-9932-4C00-A16E-3A94E87CED8D}" type="datetimeFigureOut">
              <a:rPr altLang="en-GB" lang="en-GB"/>
              <a:pPr>
                <a:defRPr/>
              </a:pPr>
              <a:t>21/05/2023</a:t>
            </a:fld>
            <a:endParaRPr altLang="en-GB" lang="en-GB"/>
          </a:p>
        </p:txBody>
      </p:sp>
      <p:sp>
        <p:nvSpPr>
          <p:cNvPr id="6" name="Footer Placeholder 4">
            <a:extLst>
              <a:ext uri="{FF2B5EF4-FFF2-40B4-BE49-F238E27FC236}">
                <a16:creationId xmlns:a16="http://schemas.microsoft.com/office/drawing/2014/main" id="{B72AC238-ACC9-4039-9BD1-52134AB115BE}"/>
              </a:ext>
            </a:extLst>
          </p:cNvPr>
          <p:cNvSpPr>
            <a:spLocks noGrp="1"/>
          </p:cNvSpPr>
          <p:nvPr>
            <p:ph idx="11" sz="quarter" type="ftr"/>
          </p:nvPr>
        </p:nvSpPr>
        <p:spPr/>
        <p:txBody>
          <a:bodyPr numCol="1"/>
          <a:lstStyle>
            <a:lvl1pPr>
              <a:defRPr/>
            </a:lvl1pPr>
          </a:lstStyle>
          <a:p>
            <a:pPr>
              <a:defRPr/>
            </a:pPr>
            <a:endParaRPr altLang="en-GB" lang="en-GB"/>
          </a:p>
        </p:txBody>
      </p:sp>
      <p:sp>
        <p:nvSpPr>
          <p:cNvPr id="7" name="Slide Number Placeholder 5">
            <a:extLst>
              <a:ext uri="{FF2B5EF4-FFF2-40B4-BE49-F238E27FC236}">
                <a16:creationId xmlns:a16="http://schemas.microsoft.com/office/drawing/2014/main" id="{DD6CB0A9-6953-4D9F-BBDF-6F3ACCF09621}"/>
              </a:ext>
            </a:extLst>
          </p:cNvPr>
          <p:cNvSpPr>
            <a:spLocks noGrp="1"/>
          </p:cNvSpPr>
          <p:nvPr>
            <p:ph idx="12" sz="quarter" type="sldNum"/>
          </p:nvPr>
        </p:nvSpPr>
        <p:spPr/>
        <p:txBody>
          <a:bodyPr numCol="1"/>
          <a:lstStyle>
            <a:lvl1pPr>
              <a:defRPr/>
            </a:lvl1pPr>
          </a:lstStyle>
          <a:p>
            <a:pPr>
              <a:defRPr/>
            </a:pPr>
            <a:fld id="{BA3628C0-2734-4A8E-8FD6-28A1D3E25AA9}" type="slidenum">
              <a:rPr altLang="en-GB" lang="en-GB"/>
              <a:pPr>
                <a:defRPr/>
              </a:pPr>
              <a:t>‹#›</a:t>
            </a:fld>
            <a:endParaRPr altLang="en-GB" lang="en-GB"/>
          </a:p>
        </p:txBody>
      </p:sp>
    </p:spTree>
    <p:extLst>
      <p:ext uri="{BB962C8B-B14F-4D97-AF65-F5344CB8AC3E}">
        <p14:creationId xmlns:p14="http://schemas.microsoft.com/office/powerpoint/2010/main" val="3479178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Picture Placeholder 2"/>
          <p:cNvSpPr>
            <a:spLocks noGrp="1"/>
          </p:cNvSpPr>
          <p:nvPr>
            <p:ph idx="1" type="pic"/>
          </p:nvPr>
        </p:nvSpPr>
        <p:spPr>
          <a:xfrm>
            <a:off x="5183188" y="987425"/>
            <a:ext cx="6172200" cy="4873625"/>
          </a:xfrm>
        </p:spPr>
        <p:txBody>
          <a:bodyPr numCol="1" rtlCol="0">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lvl="0"/>
            <a:endParaRPr altLang="en-GB" lang="en-GB" noProof="0"/>
          </a:p>
        </p:txBody>
      </p:sp>
      <p:sp>
        <p:nvSpPr>
          <p:cNvPr id="4" name="Text Placeholder 3"/>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A4302F4-D073-438A-835A-F7EF19FC3BF9}"/>
              </a:ext>
            </a:extLst>
          </p:cNvPr>
          <p:cNvSpPr>
            <a:spLocks noGrp="1"/>
          </p:cNvSpPr>
          <p:nvPr>
            <p:ph idx="10" sz="half" type="dt"/>
          </p:nvPr>
        </p:nvSpPr>
        <p:spPr/>
        <p:txBody>
          <a:bodyPr numCol="1"/>
          <a:lstStyle>
            <a:lvl1pPr>
              <a:defRPr/>
            </a:lvl1pPr>
          </a:lstStyle>
          <a:p>
            <a:pPr>
              <a:defRPr/>
            </a:pPr>
            <a:fld id="{57F5C37D-BCBB-4614-BA80-C5EC63F3F012}" type="datetimeFigureOut">
              <a:rPr altLang="en-GB" lang="en-GB"/>
              <a:pPr>
                <a:defRPr/>
              </a:pPr>
              <a:t>21/05/2023</a:t>
            </a:fld>
            <a:endParaRPr altLang="en-GB" lang="en-GB"/>
          </a:p>
        </p:txBody>
      </p:sp>
      <p:sp>
        <p:nvSpPr>
          <p:cNvPr id="6" name="Footer Placeholder 4">
            <a:extLst>
              <a:ext uri="{FF2B5EF4-FFF2-40B4-BE49-F238E27FC236}">
                <a16:creationId xmlns:a16="http://schemas.microsoft.com/office/drawing/2014/main" id="{6629B538-7385-479E-87BE-FF09A3A52CE2}"/>
              </a:ext>
            </a:extLst>
          </p:cNvPr>
          <p:cNvSpPr>
            <a:spLocks noGrp="1"/>
          </p:cNvSpPr>
          <p:nvPr>
            <p:ph idx="11" sz="quarter" type="ftr"/>
          </p:nvPr>
        </p:nvSpPr>
        <p:spPr/>
        <p:txBody>
          <a:bodyPr numCol="1"/>
          <a:lstStyle>
            <a:lvl1pPr>
              <a:defRPr/>
            </a:lvl1pPr>
          </a:lstStyle>
          <a:p>
            <a:pPr>
              <a:defRPr/>
            </a:pPr>
            <a:endParaRPr altLang="en-GB" lang="en-GB"/>
          </a:p>
        </p:txBody>
      </p:sp>
      <p:sp>
        <p:nvSpPr>
          <p:cNvPr id="7" name="Slide Number Placeholder 5">
            <a:extLst>
              <a:ext uri="{FF2B5EF4-FFF2-40B4-BE49-F238E27FC236}">
                <a16:creationId xmlns:a16="http://schemas.microsoft.com/office/drawing/2014/main" id="{9B0713C6-6237-49E9-A31B-14ECA1639333}"/>
              </a:ext>
            </a:extLst>
          </p:cNvPr>
          <p:cNvSpPr>
            <a:spLocks noGrp="1"/>
          </p:cNvSpPr>
          <p:nvPr>
            <p:ph idx="12" sz="quarter" type="sldNum"/>
          </p:nvPr>
        </p:nvSpPr>
        <p:spPr/>
        <p:txBody>
          <a:bodyPr numCol="1"/>
          <a:lstStyle>
            <a:lvl1pPr>
              <a:defRPr/>
            </a:lvl1pPr>
          </a:lstStyle>
          <a:p>
            <a:pPr>
              <a:defRPr/>
            </a:pPr>
            <a:fld id="{3F5A892E-079E-4007-8E8B-564B2329CB8B}" type="slidenum">
              <a:rPr altLang="en-GB" lang="en-GB"/>
              <a:pPr>
                <a:defRPr/>
              </a:pPr>
              <a:t>‹#›</a:t>
            </a:fld>
            <a:endParaRPr altLang="en-GB" lang="en-GB"/>
          </a:p>
        </p:txBody>
      </p:sp>
    </p:spTree>
    <p:extLst>
      <p:ext uri="{BB962C8B-B14F-4D97-AF65-F5344CB8AC3E}">
        <p14:creationId xmlns:p14="http://schemas.microsoft.com/office/powerpoint/2010/main" val="34854748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altLang="en-GB" lang="en-GB"/>
          </a:p>
        </p:txBody>
      </p:sp>
      <p:sp>
        <p:nvSpPr>
          <p:cNvPr id="3" name="Vertical Text Placeholder 2"/>
          <p:cNvSpPr>
            <a:spLocks noGrp="1"/>
          </p:cNvSpPr>
          <p:nvPr>
            <p:ph idx="1" orient="vert" type="body"/>
          </p:nvPr>
        </p:nvSpPr>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65ECA5C9-AD1C-40EA-B59E-103A47CD7CAB}"/>
              </a:ext>
            </a:extLst>
          </p:cNvPr>
          <p:cNvSpPr>
            <a:spLocks noGrp="1"/>
          </p:cNvSpPr>
          <p:nvPr>
            <p:ph idx="10" sz="half" type="dt"/>
          </p:nvPr>
        </p:nvSpPr>
        <p:spPr/>
        <p:txBody>
          <a:bodyPr numCol="1"/>
          <a:lstStyle>
            <a:lvl1pPr>
              <a:defRPr/>
            </a:lvl1pPr>
          </a:lstStyle>
          <a:p>
            <a:pPr>
              <a:defRPr/>
            </a:pPr>
            <a:fld id="{EB43B53E-8930-4A77-A9E9-D2F68417FCBB}"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E94C4B6D-5C54-400A-B11C-447393B2CB8B}"/>
              </a:ext>
            </a:extLst>
          </p:cNvPr>
          <p:cNvSpPr>
            <a:spLocks noGrp="1"/>
          </p:cNvSpPr>
          <p:nvPr>
            <p:ph idx="11" sz="quarter" type="ftr"/>
          </p:nvPr>
        </p:nvSpPr>
        <p:spPr/>
        <p:txBody>
          <a:bodyPr numCol="1"/>
          <a:lstStyle>
            <a:lvl1pPr>
              <a:defRPr/>
            </a:lvl1pPr>
          </a:lstStyle>
          <a:p>
            <a:pPr>
              <a:defRPr/>
            </a:pPr>
            <a:endParaRPr altLang="en-GB" lang="en-GB"/>
          </a:p>
        </p:txBody>
      </p:sp>
      <p:sp>
        <p:nvSpPr>
          <p:cNvPr id="6" name="Slide Number Placeholder 5">
            <a:extLst>
              <a:ext uri="{FF2B5EF4-FFF2-40B4-BE49-F238E27FC236}">
                <a16:creationId xmlns:a16="http://schemas.microsoft.com/office/drawing/2014/main" id="{E9D7AB84-71D6-424F-B303-3ECD1043ECAE}"/>
              </a:ext>
            </a:extLst>
          </p:cNvPr>
          <p:cNvSpPr>
            <a:spLocks noGrp="1"/>
          </p:cNvSpPr>
          <p:nvPr>
            <p:ph idx="12" sz="quarter" type="sldNum"/>
          </p:nvPr>
        </p:nvSpPr>
        <p:spPr/>
        <p:txBody>
          <a:bodyPr numCol="1"/>
          <a:lstStyle>
            <a:lvl1pPr>
              <a:defRPr/>
            </a:lvl1pPr>
          </a:lstStyle>
          <a:p>
            <a:pPr>
              <a:defRPr/>
            </a:pPr>
            <a:fld id="{1A94869D-8892-49B5-89A9-A6599CEFC3CB}" type="slidenum">
              <a:rPr altLang="en-GB" lang="en-GB"/>
              <a:pPr>
                <a:defRPr/>
              </a:pPr>
              <a:t>‹#›</a:t>
            </a:fld>
            <a:endParaRPr altLang="en-GB" lang="en-GB"/>
          </a:p>
        </p:txBody>
      </p:sp>
    </p:spTree>
    <p:extLst>
      <p:ext uri="{BB962C8B-B14F-4D97-AF65-F5344CB8AC3E}">
        <p14:creationId xmlns:p14="http://schemas.microsoft.com/office/powerpoint/2010/main" val="23899898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 name=""/>
        <p:cNvGrpSpPr/>
        <p:nvPr/>
      </p:nvGrpSpPr>
      <p:grpSpPr>
        <a:xfrm>
          <a:off x="0" y="0"/>
          <a:ext cx="0" cy="0"/>
          <a:chOff x="0" y="0"/>
          <a:chExt cx="0" cy="0"/>
        </a:xfrm>
      </p:grpSpPr>
      <p:sp>
        <p:nvSpPr>
          <p:cNvPr id="2" name="Vertical Title 1"/>
          <p:cNvSpPr>
            <a:spLocks noGrp="1"/>
          </p:cNvSpPr>
          <p:nvPr>
            <p:ph orient="vert" type="title"/>
          </p:nvPr>
        </p:nvSpPr>
        <p:spPr>
          <a:xfrm>
            <a:off x="8724900" y="365125"/>
            <a:ext cx="2628900" cy="5811838"/>
          </a:xfrm>
        </p:spPr>
        <p:txBody>
          <a:bodyPr numCol="1" vert="eaVert"/>
          <a:lstStyle/>
          <a:p>
            <a:r>
              <a:rPr lang="en-US"/>
              <a:t>Click to edit Master title style</a:t>
            </a:r>
            <a:endParaRPr altLang="en-GB" lang="en-GB"/>
          </a:p>
        </p:txBody>
      </p:sp>
      <p:sp>
        <p:nvSpPr>
          <p:cNvPr id="3" name="Vertical Text Placeholder 2"/>
          <p:cNvSpPr>
            <a:spLocks noGrp="1"/>
          </p:cNvSpPr>
          <p:nvPr>
            <p:ph idx="1" orient="vert" type="body"/>
          </p:nvPr>
        </p:nvSpPr>
        <p:spPr>
          <a:xfrm>
            <a:off x="838200" y="365125"/>
            <a:ext cx="7734300" cy="5811838"/>
          </a:xfrm>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55C3F721-1934-48E8-A034-95E627B239D8}"/>
              </a:ext>
            </a:extLst>
          </p:cNvPr>
          <p:cNvSpPr>
            <a:spLocks noGrp="1"/>
          </p:cNvSpPr>
          <p:nvPr>
            <p:ph idx="10" sz="half" type="dt"/>
          </p:nvPr>
        </p:nvSpPr>
        <p:spPr/>
        <p:txBody>
          <a:bodyPr numCol="1"/>
          <a:lstStyle>
            <a:lvl1pPr>
              <a:defRPr/>
            </a:lvl1pPr>
          </a:lstStyle>
          <a:p>
            <a:pPr>
              <a:defRPr/>
            </a:pPr>
            <a:fld id="{87ACD84D-9473-42CF-8663-AF76956C4283}"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A1BC030B-776C-4266-B7D3-1D11F1C5A0DF}"/>
              </a:ext>
            </a:extLst>
          </p:cNvPr>
          <p:cNvSpPr>
            <a:spLocks noGrp="1"/>
          </p:cNvSpPr>
          <p:nvPr>
            <p:ph idx="11" sz="quarter" type="ftr"/>
          </p:nvPr>
        </p:nvSpPr>
        <p:spPr/>
        <p:txBody>
          <a:bodyPr numCol="1"/>
          <a:lstStyle>
            <a:lvl1pPr>
              <a:defRPr/>
            </a:lvl1pPr>
          </a:lstStyle>
          <a:p>
            <a:pPr>
              <a:defRPr/>
            </a:pPr>
            <a:endParaRPr altLang="en-GB" lang="en-GB"/>
          </a:p>
        </p:txBody>
      </p:sp>
      <p:sp>
        <p:nvSpPr>
          <p:cNvPr id="6" name="Slide Number Placeholder 5">
            <a:extLst>
              <a:ext uri="{FF2B5EF4-FFF2-40B4-BE49-F238E27FC236}">
                <a16:creationId xmlns:a16="http://schemas.microsoft.com/office/drawing/2014/main" id="{A6A6327C-CD91-4237-87B5-C0C8D0543319}"/>
              </a:ext>
            </a:extLst>
          </p:cNvPr>
          <p:cNvSpPr>
            <a:spLocks noGrp="1"/>
          </p:cNvSpPr>
          <p:nvPr>
            <p:ph idx="12" sz="quarter" type="sldNum"/>
          </p:nvPr>
        </p:nvSpPr>
        <p:spPr/>
        <p:txBody>
          <a:bodyPr numCol="1"/>
          <a:lstStyle>
            <a:lvl1pPr>
              <a:defRPr/>
            </a:lvl1pPr>
          </a:lstStyle>
          <a:p>
            <a:pPr>
              <a:defRPr/>
            </a:pPr>
            <a:fld id="{0A9E1FB9-6739-490A-B7F8-A32A5C686D25}" type="slidenum">
              <a:rPr altLang="en-GB" lang="en-GB"/>
              <a:pPr>
                <a:defRPr/>
              </a:pPr>
              <a:t>‹#›</a:t>
            </a:fld>
            <a:endParaRPr altLang="en-GB" lang="en-GB"/>
          </a:p>
        </p:txBody>
      </p:sp>
    </p:spTree>
    <p:extLst>
      <p:ext uri="{BB962C8B-B14F-4D97-AF65-F5344CB8AC3E}">
        <p14:creationId xmlns:p14="http://schemas.microsoft.com/office/powerpoint/2010/main" val="33701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AB0B-BC7F-4717-842F-0693CFF1BB8F}"/>
              </a:ext>
            </a:extLst>
          </p:cNvPr>
          <p:cNvSpPr>
            <a:spLocks noGrp="1"/>
          </p:cNvSpPr>
          <p:nvPr>
            <p:ph type="title"/>
          </p:nvPr>
        </p:nvSpPr>
        <p:spPr/>
        <p:txBody>
          <a:bodyPr numCol="1"/>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29988A7A-A64F-4381-877E-3C4F754AEE7A}"/>
              </a:ext>
            </a:extLst>
          </p:cNvPr>
          <p:cNvSpPr>
            <a:spLocks noGrp="1"/>
          </p:cNvSpPr>
          <p:nvPr>
            <p:ph idx="1" sz="half"/>
          </p:nvPr>
        </p:nvSpPr>
        <p:spPr>
          <a:xfrm>
            <a:off x="838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Content Placeholder 3">
            <a:extLst>
              <a:ext uri="{FF2B5EF4-FFF2-40B4-BE49-F238E27FC236}">
                <a16:creationId xmlns:a16="http://schemas.microsoft.com/office/drawing/2014/main" id="{F85E6BBA-7634-4F45-A288-AEA7FDDC7165}"/>
              </a:ext>
            </a:extLst>
          </p:cNvPr>
          <p:cNvSpPr>
            <a:spLocks noGrp="1"/>
          </p:cNvSpPr>
          <p:nvPr>
            <p:ph idx="2" sz="half"/>
          </p:nvPr>
        </p:nvSpPr>
        <p:spPr>
          <a:xfrm>
            <a:off x="6172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Date Placeholder 4">
            <a:extLst>
              <a:ext uri="{FF2B5EF4-FFF2-40B4-BE49-F238E27FC236}">
                <a16:creationId xmlns:a16="http://schemas.microsoft.com/office/drawing/2014/main" id="{196F1CDB-806F-4207-816A-445D9932F4D3}"/>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FA84616D-0F4B-4FAB-A86E-FDF36DF5D2D1}"/>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6B0BD1A4-7000-4656-952C-48E710462F35}"/>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26739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C85B-5F11-47F6-B422-F4AA5B465084}"/>
              </a:ext>
            </a:extLst>
          </p:cNvPr>
          <p:cNvSpPr>
            <a:spLocks noGrp="1"/>
          </p:cNvSpPr>
          <p:nvPr>
            <p:ph type="title"/>
          </p:nvPr>
        </p:nvSpPr>
        <p:spPr>
          <a:xfrm>
            <a:off x="839788" y="365125"/>
            <a:ext cx="10515600" cy="1325563"/>
          </a:xfrm>
        </p:spPr>
        <p:txBody>
          <a:bodyPr numCol="1"/>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92FA5117-B930-4EE3-8A2F-D6D10104C9DF}"/>
              </a:ext>
            </a:extLst>
          </p:cNvPr>
          <p:cNvSpPr>
            <a:spLocks noGrp="1"/>
          </p:cNvSpPr>
          <p:nvPr>
            <p:ph idx="1" type="body"/>
          </p:nvPr>
        </p:nvSpPr>
        <p:spPr>
          <a:xfrm>
            <a:off x="839788" y="1681163"/>
            <a:ext cx="5157787"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4" name="Content Placeholder 3">
            <a:extLst>
              <a:ext uri="{FF2B5EF4-FFF2-40B4-BE49-F238E27FC236}">
                <a16:creationId xmlns:a16="http://schemas.microsoft.com/office/drawing/2014/main" id="{4D076FCC-8A9B-455D-9380-27D9B828B245}"/>
              </a:ext>
            </a:extLst>
          </p:cNvPr>
          <p:cNvSpPr>
            <a:spLocks noGrp="1"/>
          </p:cNvSpPr>
          <p:nvPr>
            <p:ph idx="2" sz="half"/>
          </p:nvPr>
        </p:nvSpPr>
        <p:spPr>
          <a:xfrm>
            <a:off x="839788" y="2505075"/>
            <a:ext cx="5157787"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5" name="Text Placeholder 4">
            <a:extLst>
              <a:ext uri="{FF2B5EF4-FFF2-40B4-BE49-F238E27FC236}">
                <a16:creationId xmlns:a16="http://schemas.microsoft.com/office/drawing/2014/main" id="{8E6533A6-DDC5-4866-88E2-4FC5061DEEA0}"/>
              </a:ext>
            </a:extLst>
          </p:cNvPr>
          <p:cNvSpPr>
            <a:spLocks noGrp="1"/>
          </p:cNvSpPr>
          <p:nvPr>
            <p:ph idx="3" sz="quarter" type="body"/>
          </p:nvPr>
        </p:nvSpPr>
        <p:spPr>
          <a:xfrm>
            <a:off x="6172200" y="1681163"/>
            <a:ext cx="5183188"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6" name="Content Placeholder 5">
            <a:extLst>
              <a:ext uri="{FF2B5EF4-FFF2-40B4-BE49-F238E27FC236}">
                <a16:creationId xmlns:a16="http://schemas.microsoft.com/office/drawing/2014/main" id="{172B7C3C-BADC-4410-8E33-EDFDF6C7CDCB}"/>
              </a:ext>
            </a:extLst>
          </p:cNvPr>
          <p:cNvSpPr>
            <a:spLocks noGrp="1"/>
          </p:cNvSpPr>
          <p:nvPr>
            <p:ph idx="4" sz="quarter"/>
          </p:nvPr>
        </p:nvSpPr>
        <p:spPr>
          <a:xfrm>
            <a:off x="6172200" y="2505075"/>
            <a:ext cx="5183188"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7" name="Date Placeholder 6">
            <a:extLst>
              <a:ext uri="{FF2B5EF4-FFF2-40B4-BE49-F238E27FC236}">
                <a16:creationId xmlns:a16="http://schemas.microsoft.com/office/drawing/2014/main" id="{C97DF27F-869E-467F-A62A-3F78BAF7F3C5}"/>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8" name="Footer Placeholder 7">
            <a:extLst>
              <a:ext uri="{FF2B5EF4-FFF2-40B4-BE49-F238E27FC236}">
                <a16:creationId xmlns:a16="http://schemas.microsoft.com/office/drawing/2014/main" id="{1AD8133A-D80A-44E1-AF3C-5BA81355F477}"/>
              </a:ext>
            </a:extLst>
          </p:cNvPr>
          <p:cNvSpPr>
            <a:spLocks noGrp="1"/>
          </p:cNvSpPr>
          <p:nvPr>
            <p:ph idx="11" sz="quarter" type="ftr"/>
          </p:nvPr>
        </p:nvSpPr>
        <p:spPr/>
        <p:txBody>
          <a:bodyPr numCol="1"/>
          <a:lstStyle/>
          <a:p>
            <a:endParaRPr altLang="en-GB" lang="en-GB"/>
          </a:p>
        </p:txBody>
      </p:sp>
      <p:sp>
        <p:nvSpPr>
          <p:cNvPr id="9" name="Slide Number Placeholder 8">
            <a:extLst>
              <a:ext uri="{FF2B5EF4-FFF2-40B4-BE49-F238E27FC236}">
                <a16:creationId xmlns:a16="http://schemas.microsoft.com/office/drawing/2014/main" id="{A76F603C-010D-481A-B5B1-897433285915}"/>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7592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729F-FED0-4AF8-A9DC-0E041FEF348F}"/>
              </a:ext>
            </a:extLst>
          </p:cNvPr>
          <p:cNvSpPr>
            <a:spLocks noGrp="1"/>
          </p:cNvSpPr>
          <p:nvPr>
            <p:ph type="title"/>
          </p:nvPr>
        </p:nvSpPr>
        <p:spPr/>
        <p:txBody>
          <a:bodyPr numCol="1"/>
          <a:lstStyle/>
          <a:p>
            <a:r>
              <a:rPr lang="en-US"/>
              <a:t>Click to edit Master title style</a:t>
            </a:r>
            <a:endParaRPr altLang="en-GB" lang="en-GB"/>
          </a:p>
        </p:txBody>
      </p:sp>
      <p:sp>
        <p:nvSpPr>
          <p:cNvPr id="3" name="Date Placeholder 2">
            <a:extLst>
              <a:ext uri="{FF2B5EF4-FFF2-40B4-BE49-F238E27FC236}">
                <a16:creationId xmlns:a16="http://schemas.microsoft.com/office/drawing/2014/main" id="{9F1D9BCE-7FE0-4172-BD95-FC61320EFF5E}"/>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4" name="Footer Placeholder 3">
            <a:extLst>
              <a:ext uri="{FF2B5EF4-FFF2-40B4-BE49-F238E27FC236}">
                <a16:creationId xmlns:a16="http://schemas.microsoft.com/office/drawing/2014/main" id="{4336010B-B8A2-4DB2-8E34-71960688FAB0}"/>
              </a:ext>
            </a:extLst>
          </p:cNvPr>
          <p:cNvSpPr>
            <a:spLocks noGrp="1"/>
          </p:cNvSpPr>
          <p:nvPr>
            <p:ph idx="11" sz="quarter" type="ftr"/>
          </p:nvPr>
        </p:nvSpPr>
        <p:spPr/>
        <p:txBody>
          <a:bodyPr numCol="1"/>
          <a:lstStyle/>
          <a:p>
            <a:endParaRPr altLang="en-GB" lang="en-GB"/>
          </a:p>
        </p:txBody>
      </p:sp>
      <p:sp>
        <p:nvSpPr>
          <p:cNvPr id="5" name="Slide Number Placeholder 4">
            <a:extLst>
              <a:ext uri="{FF2B5EF4-FFF2-40B4-BE49-F238E27FC236}">
                <a16:creationId xmlns:a16="http://schemas.microsoft.com/office/drawing/2014/main" id="{BB1198C5-CA68-438D-A458-EDCAEA552A80}"/>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229177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05A09E-FD53-4B35-979A-7E84E4525B13}"/>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3" name="Footer Placeholder 2">
            <a:extLst>
              <a:ext uri="{FF2B5EF4-FFF2-40B4-BE49-F238E27FC236}">
                <a16:creationId xmlns:a16="http://schemas.microsoft.com/office/drawing/2014/main" id="{5652BF3A-4EF1-4A21-A498-BA5E8376BF31}"/>
              </a:ext>
            </a:extLst>
          </p:cNvPr>
          <p:cNvSpPr>
            <a:spLocks noGrp="1"/>
          </p:cNvSpPr>
          <p:nvPr>
            <p:ph idx="11" sz="quarter" type="ftr"/>
          </p:nvPr>
        </p:nvSpPr>
        <p:spPr/>
        <p:txBody>
          <a:bodyPr numCol="1"/>
          <a:lstStyle/>
          <a:p>
            <a:endParaRPr altLang="en-GB" lang="en-GB"/>
          </a:p>
        </p:txBody>
      </p:sp>
      <p:sp>
        <p:nvSpPr>
          <p:cNvPr id="4" name="Slide Number Placeholder 3">
            <a:extLst>
              <a:ext uri="{FF2B5EF4-FFF2-40B4-BE49-F238E27FC236}">
                <a16:creationId xmlns:a16="http://schemas.microsoft.com/office/drawing/2014/main" id="{687AD178-0CAB-4A73-853C-4B533B9D14B6}"/>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7130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1981-6AED-4C3C-BD48-18E4BED50042}"/>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Content Placeholder 2">
            <a:extLst>
              <a:ext uri="{FF2B5EF4-FFF2-40B4-BE49-F238E27FC236}">
                <a16:creationId xmlns:a16="http://schemas.microsoft.com/office/drawing/2014/main" id="{1B2F9A8D-5007-4AED-AC90-85264A5FA20B}"/>
              </a:ext>
            </a:extLst>
          </p:cNvPr>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Text Placeholder 3">
            <a:extLst>
              <a:ext uri="{FF2B5EF4-FFF2-40B4-BE49-F238E27FC236}">
                <a16:creationId xmlns:a16="http://schemas.microsoft.com/office/drawing/2014/main" id="{C7C17BE8-C3BF-4B56-8647-217AF37F1B85}"/>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F24E73-9F1B-49EC-9DB8-D56DEA31203D}"/>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CCC88A00-F41A-4F7F-BFB9-B2610BE2519D}"/>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7246B2EB-16B9-48C2-BEF6-63244002E69A}"/>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329647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F35B-F2C4-417E-8F63-EB70D2C4220A}"/>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GB" lang="en-GB"/>
          </a:p>
        </p:txBody>
      </p:sp>
      <p:sp>
        <p:nvSpPr>
          <p:cNvPr id="3" name="Picture Placeholder 2">
            <a:extLst>
              <a:ext uri="{FF2B5EF4-FFF2-40B4-BE49-F238E27FC236}">
                <a16:creationId xmlns:a16="http://schemas.microsoft.com/office/drawing/2014/main" id="{B3E23C91-77CD-468D-98F1-EA1317DDF203}"/>
              </a:ext>
            </a:extLst>
          </p:cNvPr>
          <p:cNvSpPr>
            <a:spLocks noGrp="1"/>
          </p:cNvSpPr>
          <p:nvPr>
            <p:ph idx="1" type="pic"/>
          </p:nvPr>
        </p:nvSpPr>
        <p:spPr>
          <a:xfrm>
            <a:off x="5183188" y="987425"/>
            <a:ext cx="6172200" cy="4873625"/>
          </a:xfrm>
        </p:spPr>
        <p:txBody>
          <a:bodyPr numCol="1"/>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GB" lang="en-GB"/>
          </a:p>
        </p:txBody>
      </p:sp>
      <p:sp>
        <p:nvSpPr>
          <p:cNvPr id="4" name="Text Placeholder 3">
            <a:extLst>
              <a:ext uri="{FF2B5EF4-FFF2-40B4-BE49-F238E27FC236}">
                <a16:creationId xmlns:a16="http://schemas.microsoft.com/office/drawing/2014/main" id="{C70B1792-6D5E-4650-BB50-4327385C6962}"/>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8AAB94-E61E-4EB6-8EB3-BCEB4961C7A3}"/>
              </a:ext>
            </a:extLst>
          </p:cNvPr>
          <p:cNvSpPr>
            <a:spLocks noGrp="1"/>
          </p:cNvSpPr>
          <p:nvPr>
            <p:ph idx="10" sz="half" type="dt"/>
          </p:nvPr>
        </p:nvSpPr>
        <p:spPr/>
        <p:txBody>
          <a:bodyPr numCol="1"/>
          <a:lstStyle/>
          <a:p>
            <a:fld id="{9C61E5B8-709B-4A20-9261-BC26519FE42D}" type="datetimeFigureOut">
              <a:rPr altLang="en-GB" lang="en-GB" smtClean="0"/>
              <a:t>21/05/2023</a:t>
            </a:fld>
            <a:endParaRPr altLang="en-GB" lang="en-GB"/>
          </a:p>
        </p:txBody>
      </p:sp>
      <p:sp>
        <p:nvSpPr>
          <p:cNvPr id="6" name="Footer Placeholder 5">
            <a:extLst>
              <a:ext uri="{FF2B5EF4-FFF2-40B4-BE49-F238E27FC236}">
                <a16:creationId xmlns:a16="http://schemas.microsoft.com/office/drawing/2014/main" id="{4342231C-EBFB-4654-8285-B6B458DF1973}"/>
              </a:ext>
            </a:extLst>
          </p:cNvPr>
          <p:cNvSpPr>
            <a:spLocks noGrp="1"/>
          </p:cNvSpPr>
          <p:nvPr>
            <p:ph idx="11" sz="quarter" type="ftr"/>
          </p:nvPr>
        </p:nvSpPr>
        <p:spPr/>
        <p:txBody>
          <a:bodyPr numCol="1"/>
          <a:lstStyle/>
          <a:p>
            <a:endParaRPr altLang="en-GB" lang="en-GB"/>
          </a:p>
        </p:txBody>
      </p:sp>
      <p:sp>
        <p:nvSpPr>
          <p:cNvPr id="7" name="Slide Number Placeholder 6">
            <a:extLst>
              <a:ext uri="{FF2B5EF4-FFF2-40B4-BE49-F238E27FC236}">
                <a16:creationId xmlns:a16="http://schemas.microsoft.com/office/drawing/2014/main" id="{E6A0DDDF-E100-4F2B-AB04-657655F9C780}"/>
              </a:ext>
            </a:extLst>
          </p:cNvPr>
          <p:cNvSpPr>
            <a:spLocks noGrp="1"/>
          </p:cNvSpPr>
          <p:nvPr>
            <p:ph idx="12" sz="quarter" type="sldNum"/>
          </p:nvPr>
        </p:nvSpPr>
        <p:spPr/>
        <p:txBody>
          <a:bodyPr numCol="1"/>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1783184528"/>
      </p:ext>
    </p:extLst>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4.xml" Type="http://schemas.openxmlformats.org/officeDocument/2006/relationships/theme"/></Relationships>
</file>

<file path=ppt/slideMasters/_rels/slideMaster2.xml.rels><?xml version="1.0" encoding="UTF-8" standalone="yes"?><Relationships xmlns="http://schemas.openxmlformats.org/package/2006/relationships"><Relationship Id="rId12" Target="../slideLayouts/slideLayout22.xml" Type="http://schemas.openxmlformats.org/officeDocument/2006/relationships/slideLayout"/><Relationship Id="rId11" Target="../slideLayouts/slideLayout21.xml" Type="http://schemas.openxmlformats.org/officeDocument/2006/relationships/slideLayout"/><Relationship Id="rId10" Target="../slideLayouts/slideLayout20.xml" Type="http://schemas.openxmlformats.org/officeDocument/2006/relationships/slideLayout"/><Relationship Id="rId9" Target="../slideLayouts/slideLayout19.xml" Type="http://schemas.openxmlformats.org/officeDocument/2006/relationships/slideLayout"/><Relationship Id="rId8" Target="../slideLayouts/slideLayout18.xml" Type="http://schemas.openxmlformats.org/officeDocument/2006/relationships/slideLayout"/><Relationship Id="rId7" Target="../slideLayouts/slideLayout17.xml" Type="http://schemas.openxmlformats.org/officeDocument/2006/relationships/slideLayout"/><Relationship Id="rId6" Target="../slideLayouts/slideLayout16.xml" Type="http://schemas.openxmlformats.org/officeDocument/2006/relationships/slideLayout"/><Relationship Id="rId5" Target="../slideLayouts/slideLayout15.xml" Type="http://schemas.openxmlformats.org/officeDocument/2006/relationships/slideLayout"/><Relationship Id="rId4" Target="../slideLayouts/slideLayout14.xml" Type="http://schemas.openxmlformats.org/officeDocument/2006/relationships/slideLayout"/><Relationship Id="rId3" Target="../slideLayouts/slideLayout13.xml" Type="http://schemas.openxmlformats.org/officeDocument/2006/relationships/slideLayout"/><Relationship Id="rId2" Target="../slideLayouts/slideLayout12.xml" Type="http://schemas.openxmlformats.org/officeDocument/2006/relationships/slideLayout"/><Relationship Id="rId1" Target="../theme/theme2.xml" Type="http://schemas.openxmlformats.org/officeDocument/2006/relationships/theme"/></Relationships>
</file>

<file path=ppt/slideMasters/_rels/slideMaster3.xml.rels><?xml version="1.0" encoding="UTF-8" standalone="yes"?><Relationships xmlns="http://schemas.openxmlformats.org/package/2006/relationships"><Relationship Id="rId12" Target="../slideLayouts/slideLayout33.xml" Type="http://schemas.openxmlformats.org/officeDocument/2006/relationships/slideLayout"/><Relationship Id="rId11" Target="../slideLayouts/slideLayout32.xml" Type="http://schemas.openxmlformats.org/officeDocument/2006/relationships/slideLayout"/><Relationship Id="rId10" Target="../slideLayouts/slideLayout31.xml" Type="http://schemas.openxmlformats.org/officeDocument/2006/relationships/slideLayout"/><Relationship Id="rId9" Target="../slideLayouts/slideLayout30.xml" Type="http://schemas.openxmlformats.org/officeDocument/2006/relationships/slideLayout"/><Relationship Id="rId8" Target="../slideLayouts/slideLayout29.xml" Type="http://schemas.openxmlformats.org/officeDocument/2006/relationships/slideLayout"/><Relationship Id="rId7" Target="../slideLayouts/slideLayout28.xml" Type="http://schemas.openxmlformats.org/officeDocument/2006/relationships/slideLayout"/><Relationship Id="rId6" Target="../slideLayouts/slideLayout27.xml" Type="http://schemas.openxmlformats.org/officeDocument/2006/relationships/slideLayout"/><Relationship Id="rId5" Target="../slideLayouts/slideLayout26.xml" Type="http://schemas.openxmlformats.org/officeDocument/2006/relationships/slideLayout"/><Relationship Id="rId4" Target="../slideLayouts/slideLayout25.xml" Type="http://schemas.openxmlformats.org/officeDocument/2006/relationships/slideLayout"/><Relationship Id="rId3" Target="../slideLayouts/slideLayout24.xml" Type="http://schemas.openxmlformats.org/officeDocument/2006/relationships/slideLayout"/><Relationship Id="rId2" Target="../slideLayouts/slideLayout23.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195748-BF8A-4F62-91CB-D4DADCEC8B63}"/>
              </a:ext>
            </a:extLst>
          </p:cNvPr>
          <p:cNvSpPr>
            <a:spLocks noGrp="1"/>
          </p:cNvSpPr>
          <p:nvPr>
            <p:ph type="title"/>
          </p:nvPr>
        </p:nvSpPr>
        <p:spPr>
          <a:xfrm>
            <a:off x="838200" y="365125"/>
            <a:ext cx="10515600" cy="1325563"/>
          </a:xfrm>
          <a:prstGeom prst="rect">
            <a:avLst/>
          </a:prstGeom>
        </p:spPr>
        <p:txBody>
          <a:bodyPr anchor="ctr" bIns="45720" lIns="91440" numCol="1" rIns="91440" rtlCol="0" tIns="45720" vert="horz">
            <a:normAutofit/>
          </a:bodyPr>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8E6C2216-8B4F-4336-9580-DE9941B77E0C}"/>
              </a:ext>
            </a:extLst>
          </p:cNvPr>
          <p:cNvSpPr>
            <a:spLocks noGrp="1"/>
          </p:cNvSpPr>
          <p:nvPr>
            <p:ph idx="1" type="body"/>
          </p:nvPr>
        </p:nvSpPr>
        <p:spPr>
          <a:xfrm>
            <a:off x="838200" y="1825625"/>
            <a:ext cx="105156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3B31CB84-9FC5-42D9-B765-9431369DBF7E}"/>
              </a:ext>
            </a:extLst>
          </p:cNvPr>
          <p:cNvSpPr>
            <a:spLocks noGrp="1"/>
          </p:cNvSpPr>
          <p:nvPr>
            <p:ph idx="2" sz="half" type="dt"/>
          </p:nvPr>
        </p:nvSpPr>
        <p:spPr>
          <a:xfrm>
            <a:off x="838200" y="6356350"/>
            <a:ext cx="27432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9C61E5B8-709B-4A20-9261-BC26519FE42D}"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B6692C32-10D5-4160-BF45-3F4298E7170A}"/>
              </a:ext>
            </a:extLst>
          </p:cNvPr>
          <p:cNvSpPr>
            <a:spLocks noGrp="1"/>
          </p:cNvSpPr>
          <p:nvPr>
            <p:ph idx="3" sz="quarter" type="ftr"/>
          </p:nvPr>
        </p:nvSpPr>
        <p:spPr>
          <a:xfrm>
            <a:off x="4038600" y="6356350"/>
            <a:ext cx="41148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altLang="en-GB" lang="en-GB"/>
          </a:p>
        </p:txBody>
      </p:sp>
      <p:sp>
        <p:nvSpPr>
          <p:cNvPr id="6" name="Slide Number Placeholder 5">
            <a:extLst>
              <a:ext uri="{FF2B5EF4-FFF2-40B4-BE49-F238E27FC236}">
                <a16:creationId xmlns:a16="http://schemas.microsoft.com/office/drawing/2014/main" id="{43740951-AACC-4359-B98A-EA40DA28274B}"/>
              </a:ext>
            </a:extLst>
          </p:cNvPr>
          <p:cNvSpPr>
            <a:spLocks noGrp="1"/>
          </p:cNvSpPr>
          <p:nvPr>
            <p:ph idx="4" sz="quarter" type="sldNum"/>
          </p:nvPr>
        </p:nvSpPr>
        <p:spPr>
          <a:xfrm>
            <a:off x="8610600" y="6356350"/>
            <a:ext cx="27432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86AF325C-155B-4419-BA0F-251816850A2C}" type="slidenum">
              <a:rPr altLang="en-GB" lang="en-GB" smtClean="0"/>
              <a:t>‹#›</a:t>
            </a:fld>
            <a:endParaRPr altLang="en-GB" lang="en-GB"/>
          </a:p>
        </p:txBody>
      </p:sp>
    </p:spTree>
    <p:extLst>
      <p:ext uri="{BB962C8B-B14F-4D97-AF65-F5344CB8AC3E}">
        <p14:creationId xmlns:p14="http://schemas.microsoft.com/office/powerpoint/2010/main" val="3233324090"/>
      </p:ext>
    </p:extLst>
  </p:cSld>
  <p:clrMap accent1="accent1" accent2="accent2" accent3="accent3" accent4="accent4" accent5="accent5" accent6="accent6" bg1="lt1" bg2="lt2" folHlink="folHlink" hlink="hlink" tx1="dk1" tx2="dk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58849-0BCE-42CB-A5D3-8A2F772E43E8}"/>
              </a:ext>
            </a:extLst>
          </p:cNvPr>
          <p:cNvSpPr>
            <a:spLocks noGrp="1"/>
          </p:cNvSpPr>
          <p:nvPr>
            <p:ph type="title"/>
          </p:nvPr>
        </p:nvSpPr>
        <p:spPr>
          <a:xfrm>
            <a:off x="838200" y="365125"/>
            <a:ext cx="10515600" cy="1325563"/>
          </a:xfrm>
          <a:prstGeom prst="rect">
            <a:avLst/>
          </a:prstGeom>
        </p:spPr>
        <p:txBody>
          <a:bodyPr anchor="ctr" bIns="45720" lIns="91440" numCol="1" rIns="91440" rtlCol="0" tIns="45720" vert="horz">
            <a:normAutofit/>
          </a:bodyPr>
          <a:lstStyle/>
          <a:p>
            <a:r>
              <a:rPr lang="en-US"/>
              <a:t>Click to edit Master title style</a:t>
            </a:r>
            <a:endParaRPr altLang="en-GB" lang="en-GB"/>
          </a:p>
        </p:txBody>
      </p:sp>
      <p:sp>
        <p:nvSpPr>
          <p:cNvPr id="3" name="Text Placeholder 2">
            <a:extLst>
              <a:ext uri="{FF2B5EF4-FFF2-40B4-BE49-F238E27FC236}">
                <a16:creationId xmlns:a16="http://schemas.microsoft.com/office/drawing/2014/main" id="{60189EF9-E9D6-42D4-AC6F-C96F34A4BDA3}"/>
              </a:ext>
            </a:extLst>
          </p:cNvPr>
          <p:cNvSpPr>
            <a:spLocks noGrp="1"/>
          </p:cNvSpPr>
          <p:nvPr>
            <p:ph idx="1" type="body"/>
          </p:nvPr>
        </p:nvSpPr>
        <p:spPr>
          <a:xfrm>
            <a:off x="838200" y="1825625"/>
            <a:ext cx="10515600" cy="4351338"/>
          </a:xfrm>
          <a:prstGeom prst="rect">
            <a:avLst/>
          </a:prstGeom>
        </p:spPr>
        <p:txBody>
          <a:bodyPr bIns="45720" lIns="91440" numCol="1" rIns="91440" rtlCol="0" tIns="45720" vert="horz">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ltLang="en-GB" lang="en-GB"/>
          </a:p>
        </p:txBody>
      </p:sp>
      <p:sp>
        <p:nvSpPr>
          <p:cNvPr id="4" name="Date Placeholder 3">
            <a:extLst>
              <a:ext uri="{FF2B5EF4-FFF2-40B4-BE49-F238E27FC236}">
                <a16:creationId xmlns:a16="http://schemas.microsoft.com/office/drawing/2014/main" id="{7B0F6F70-1BD9-42DE-A40F-9E566B0EB7C3}"/>
              </a:ext>
            </a:extLst>
          </p:cNvPr>
          <p:cNvSpPr>
            <a:spLocks noGrp="1"/>
          </p:cNvSpPr>
          <p:nvPr>
            <p:ph idx="2" sz="half" type="dt"/>
          </p:nvPr>
        </p:nvSpPr>
        <p:spPr>
          <a:xfrm>
            <a:off x="838200" y="6356350"/>
            <a:ext cx="27432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DD59380B-D91B-407C-927D-70569BA48F3A}" type="datetimeFigureOut">
              <a:rPr altLang="en-GB" lang="en-GB" smtClean="0"/>
              <a:t>21/05/2023</a:t>
            </a:fld>
            <a:endParaRPr altLang="en-GB" lang="en-GB"/>
          </a:p>
        </p:txBody>
      </p:sp>
      <p:sp>
        <p:nvSpPr>
          <p:cNvPr id="5" name="Footer Placeholder 4">
            <a:extLst>
              <a:ext uri="{FF2B5EF4-FFF2-40B4-BE49-F238E27FC236}">
                <a16:creationId xmlns:a16="http://schemas.microsoft.com/office/drawing/2014/main" id="{0A8E568F-7DF9-4F6E-AA82-162981143A3A}"/>
              </a:ext>
            </a:extLst>
          </p:cNvPr>
          <p:cNvSpPr>
            <a:spLocks noGrp="1"/>
          </p:cNvSpPr>
          <p:nvPr>
            <p:ph idx="3" sz="quarter" type="ftr"/>
          </p:nvPr>
        </p:nvSpPr>
        <p:spPr>
          <a:xfrm>
            <a:off x="4038600" y="6356350"/>
            <a:ext cx="41148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altLang="en-GB" lang="en-GB"/>
          </a:p>
        </p:txBody>
      </p:sp>
      <p:sp>
        <p:nvSpPr>
          <p:cNvPr id="6" name="Slide Number Placeholder 5">
            <a:extLst>
              <a:ext uri="{FF2B5EF4-FFF2-40B4-BE49-F238E27FC236}">
                <a16:creationId xmlns:a16="http://schemas.microsoft.com/office/drawing/2014/main" id="{4C222B23-2DD3-4CE1-BA07-327EC6396415}"/>
              </a:ext>
            </a:extLst>
          </p:cNvPr>
          <p:cNvSpPr>
            <a:spLocks noGrp="1"/>
          </p:cNvSpPr>
          <p:nvPr>
            <p:ph idx="4" sz="quarter" type="sldNum"/>
          </p:nvPr>
        </p:nvSpPr>
        <p:spPr>
          <a:xfrm>
            <a:off x="8610600" y="6356350"/>
            <a:ext cx="27432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41B5F1CB-6152-4504-8AEF-D5CFAC83CC46}" type="slidenum">
              <a:rPr altLang="en-GB" lang="en-GB" smtClean="0"/>
              <a:t>‹#›</a:t>
            </a:fld>
            <a:endParaRPr altLang="en-GB" lang="en-GB"/>
          </a:p>
        </p:txBody>
      </p:sp>
    </p:spTree>
    <p:extLst>
      <p:ext uri="{BB962C8B-B14F-4D97-AF65-F5344CB8AC3E}">
        <p14:creationId xmlns:p14="http://schemas.microsoft.com/office/powerpoint/2010/main" val="3321678086"/>
      </p:ext>
    </p:extLst>
  </p:cSld>
  <p:clrMap accent1="accent1" accent2="accent2" accent3="accent3" accent4="accent4" accent5="accent5" accent6="accent6" bg1="lt1" bg2="lt2" folHlink="folHlink" hlink="hlink" tx1="dk1" tx2="dk2"/>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7AEB3C-4D79-480E-86A2-D63AB7500936}"/>
              </a:ext>
            </a:extLst>
          </p:cNvPr>
          <p:cNvSpPr>
            <a:spLocks noChangeArrowheads="1" noGrp="1"/>
          </p:cNvSpPr>
          <p:nvPr>
            <p:ph type="title"/>
          </p:nvPr>
        </p:nvSpPr>
        <p:spPr>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bIns="45720" compatLnSpc="1" lIns="91440" numCol="1" rIns="91440" tIns="45720" vert="horz" wrap="square">
            <a:prstTxWarp prst="textNoShape">
              <a:avLst/>
            </a:prstTxWarp>
          </a:bodyPr>
          <a:lstStyle/>
          <a:p>
            <a:pPr lvl="0"/>
            <a:r>
              <a:rPr lang="en-US"/>
              <a:t>Click to edit Master title style</a:t>
            </a:r>
            <a:endParaRPr lang="en-GB"/>
          </a:p>
        </p:txBody>
      </p:sp>
      <p:sp>
        <p:nvSpPr>
          <p:cNvPr id="1027" name="Text Placeholder 2">
            <a:extLst>
              <a:ext uri="{FF2B5EF4-FFF2-40B4-BE49-F238E27FC236}">
                <a16:creationId xmlns:a16="http://schemas.microsoft.com/office/drawing/2014/main" id="{81CBDBC6-51F8-4925-82E8-632509F7134E}"/>
              </a:ext>
            </a:extLst>
          </p:cNvPr>
          <p:cNvSpPr>
            <a:spLocks noChangeArrowheads="1" noGrp="1"/>
          </p:cNvSpPr>
          <p:nvPr>
            <p:ph idx="1" type="body"/>
          </p:nvPr>
        </p:nvSpPr>
        <p:spPr>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nchorCtr="0" bIns="45720" compatLnSpc="1" lIns="91440" numCol="1" rIns="91440" tIns="45720" vert="horz" wrap="square">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1D0BAE-A3E2-407B-9BB5-D5BCF8FFB93F}"/>
              </a:ext>
            </a:extLst>
          </p:cNvPr>
          <p:cNvSpPr>
            <a:spLocks noGrp="1"/>
          </p:cNvSpPr>
          <p:nvPr>
            <p:ph idx="2" sz="half" type="dt"/>
          </p:nvPr>
        </p:nvSpPr>
        <p:spPr>
          <a:xfrm>
            <a:off x="838200" y="6356350"/>
            <a:ext cx="2743200" cy="365125"/>
          </a:xfrm>
          <a:prstGeom prst="rect">
            <a:avLst/>
          </a:prstGeom>
        </p:spPr>
        <p:txBody>
          <a:bodyPr anchor="ctr" bIns="45720" lIns="91440" numCol="1" rIns="91440" rtlCol="0" tIns="45720" vert="horz"/>
          <a:lstStyle>
            <a:lvl1pPr algn="l" eaLnBrk="1" hangingPunct="1">
              <a:spcBef>
                <a:spcPts val="0"/>
              </a:spcBef>
              <a:spcAft>
                <a:spcPts val="0"/>
              </a:spcAft>
              <a:defRPr sz="1200">
                <a:solidFill>
                  <a:schemeClr val="tx1">
                    <a:tint val="75000"/>
                  </a:schemeClr>
                </a:solidFill>
                <a:latin typeface="+mn-lt"/>
              </a:defRPr>
            </a:lvl1pPr>
          </a:lstStyle>
          <a:p>
            <a:pPr>
              <a:defRPr/>
            </a:pPr>
            <a:fld id="{61CE18CD-ED0B-4ABB-A0D6-3F232A15CBBD}" type="datetimeFigureOut">
              <a:rPr altLang="en-GB" lang="en-GB"/>
              <a:pPr>
                <a:defRPr/>
              </a:pPr>
              <a:t>21/05/2023</a:t>
            </a:fld>
            <a:endParaRPr altLang="en-GB" lang="en-GB"/>
          </a:p>
        </p:txBody>
      </p:sp>
      <p:sp>
        <p:nvSpPr>
          <p:cNvPr id="5" name="Footer Placeholder 4">
            <a:extLst>
              <a:ext uri="{FF2B5EF4-FFF2-40B4-BE49-F238E27FC236}">
                <a16:creationId xmlns:a16="http://schemas.microsoft.com/office/drawing/2014/main" id="{C3F1A5DA-3467-4999-912D-CC56A9FB5704}"/>
              </a:ext>
            </a:extLst>
          </p:cNvPr>
          <p:cNvSpPr>
            <a:spLocks noGrp="1"/>
          </p:cNvSpPr>
          <p:nvPr>
            <p:ph idx="3" sz="quarter" type="ftr"/>
          </p:nvPr>
        </p:nvSpPr>
        <p:spPr>
          <a:xfrm>
            <a:off x="4038600" y="6356350"/>
            <a:ext cx="4114800" cy="365125"/>
          </a:xfrm>
          <a:prstGeom prst="rect">
            <a:avLst/>
          </a:prstGeom>
        </p:spPr>
        <p:txBody>
          <a:bodyPr anchor="ctr" bIns="45720" lIns="91440" numCol="1" rIns="91440" rtlCol="0" tIns="45720" vert="horz"/>
          <a:lstStyle>
            <a:lvl1pPr algn="ctr" eaLnBrk="1" hangingPunct="1">
              <a:spcBef>
                <a:spcPts val="0"/>
              </a:spcBef>
              <a:spcAft>
                <a:spcPts val="0"/>
              </a:spcAft>
              <a:defRPr sz="1200">
                <a:solidFill>
                  <a:schemeClr val="tx1">
                    <a:tint val="75000"/>
                  </a:schemeClr>
                </a:solidFill>
                <a:latin typeface="+mn-lt"/>
              </a:defRPr>
            </a:lvl1pPr>
          </a:lstStyle>
          <a:p>
            <a:pPr>
              <a:defRPr/>
            </a:pPr>
            <a:endParaRPr altLang="en-GB" lang="en-GB"/>
          </a:p>
        </p:txBody>
      </p:sp>
      <p:sp>
        <p:nvSpPr>
          <p:cNvPr id="6" name="Slide Number Placeholder 5">
            <a:extLst>
              <a:ext uri="{FF2B5EF4-FFF2-40B4-BE49-F238E27FC236}">
                <a16:creationId xmlns:a16="http://schemas.microsoft.com/office/drawing/2014/main" id="{DD6ABDEF-B1F9-4B3C-BDBB-2EA12588EC33}"/>
              </a:ext>
            </a:extLst>
          </p:cNvPr>
          <p:cNvSpPr>
            <a:spLocks noGrp="1"/>
          </p:cNvSpPr>
          <p:nvPr>
            <p:ph idx="4" sz="quarter" type="sldNum"/>
          </p:nvPr>
        </p:nvSpPr>
        <p:spPr>
          <a:xfrm>
            <a:off x="8610600" y="6356350"/>
            <a:ext cx="2743200" cy="365125"/>
          </a:xfrm>
          <a:prstGeom prst="rect">
            <a:avLst/>
          </a:prstGeom>
        </p:spPr>
        <p:txBody>
          <a:bodyPr anchor="ctr" bIns="45720" lIns="91440" numCol="1" rIns="91440" rtlCol="0" tIns="45720" vert="horz"/>
          <a:lstStyle>
            <a:lvl1pPr algn="r" eaLnBrk="1" hangingPunct="1">
              <a:spcBef>
                <a:spcPts val="0"/>
              </a:spcBef>
              <a:spcAft>
                <a:spcPts val="0"/>
              </a:spcAft>
              <a:defRPr sz="1200">
                <a:solidFill>
                  <a:schemeClr val="tx1">
                    <a:tint val="75000"/>
                  </a:schemeClr>
                </a:solidFill>
                <a:latin typeface="+mn-lt"/>
              </a:defRPr>
            </a:lvl1pPr>
          </a:lstStyle>
          <a:p>
            <a:pPr>
              <a:defRPr/>
            </a:pPr>
            <a:fld id="{84389685-4E31-449F-A1FA-F587C097C5C4}" type="slidenum">
              <a:rPr altLang="en-GB" lang="en-GB"/>
              <a:pPr>
                <a:defRPr/>
              </a:pPr>
              <a:t>‹#›</a:t>
            </a:fld>
            <a:endParaRPr altLang="en-GB" lang="en-GB"/>
          </a:p>
        </p:txBody>
      </p:sp>
    </p:spTree>
    <p:extLst>
      <p:ext uri="{BB962C8B-B14F-4D97-AF65-F5344CB8AC3E}">
        <p14:creationId xmlns:p14="http://schemas.microsoft.com/office/powerpoint/2010/main" val="1302005561"/>
      </p:ext>
    </p:extLst>
  </p:cSld>
  <p:clrMap accent1="accent1" accent2="accent2" accent3="accent3" accent4="accent4" accent5="accent5" accent6="accent6" bg1="lt1" bg2="lt2" folHlink="folHlink" hlink="hlink" tx1="dk1" tx2="dk2"/>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eaLnBrk="0" fontAlgn="base" hangingPunct="0" rtl="0">
        <a:lnSpc>
          <a:spcPct val="90000"/>
        </a:lnSpc>
        <a:spcBef>
          <a:spcPct val="0"/>
        </a:spcBef>
        <a:spcAft>
          <a:spcPct val="0"/>
        </a:spcAft>
        <a:defRPr kern="1200" sz="4400">
          <a:solidFill>
            <a:schemeClr val="tx1"/>
          </a:solidFill>
          <a:latin typeface="+mj-lt"/>
          <a:ea typeface="+mj-ea"/>
          <a:cs typeface="+mj-cs"/>
        </a:defRPr>
      </a:lvl1pPr>
      <a:lvl2pPr algn="l" eaLnBrk="0" fontAlgn="base" hangingPunct="0" rtl="0">
        <a:lnSpc>
          <a:spcPct val="90000"/>
        </a:lnSpc>
        <a:spcBef>
          <a:spcPct val="0"/>
        </a:spcBef>
        <a:spcAft>
          <a:spcPct val="0"/>
        </a:spcAft>
        <a:defRPr sz="4400">
          <a:solidFill>
            <a:schemeClr val="tx1"/>
          </a:solidFill>
          <a:latin charset="0" panose="020F0302020204030204" pitchFamily="34" typeface="Calibri Light"/>
        </a:defRPr>
      </a:lvl2pPr>
      <a:lvl3pPr algn="l" eaLnBrk="0" fontAlgn="base" hangingPunct="0" rtl="0">
        <a:lnSpc>
          <a:spcPct val="90000"/>
        </a:lnSpc>
        <a:spcBef>
          <a:spcPct val="0"/>
        </a:spcBef>
        <a:spcAft>
          <a:spcPct val="0"/>
        </a:spcAft>
        <a:defRPr sz="4400">
          <a:solidFill>
            <a:schemeClr val="tx1"/>
          </a:solidFill>
          <a:latin charset="0" panose="020F0302020204030204" pitchFamily="34" typeface="Calibri Light"/>
        </a:defRPr>
      </a:lvl3pPr>
      <a:lvl4pPr algn="l" eaLnBrk="0" fontAlgn="base" hangingPunct="0" rtl="0">
        <a:lnSpc>
          <a:spcPct val="90000"/>
        </a:lnSpc>
        <a:spcBef>
          <a:spcPct val="0"/>
        </a:spcBef>
        <a:spcAft>
          <a:spcPct val="0"/>
        </a:spcAft>
        <a:defRPr sz="4400">
          <a:solidFill>
            <a:schemeClr val="tx1"/>
          </a:solidFill>
          <a:latin charset="0" panose="020F0302020204030204" pitchFamily="34" typeface="Calibri Light"/>
        </a:defRPr>
      </a:lvl4pPr>
      <a:lvl5pPr algn="l" eaLnBrk="0" fontAlgn="base" hangingPunct="0" rtl="0">
        <a:lnSpc>
          <a:spcPct val="90000"/>
        </a:lnSpc>
        <a:spcBef>
          <a:spcPct val="0"/>
        </a:spcBef>
        <a:spcAft>
          <a:spcPct val="0"/>
        </a:spcAft>
        <a:defRPr sz="4400">
          <a:solidFill>
            <a:schemeClr val="tx1"/>
          </a:solidFill>
          <a:latin charset="0" panose="020F0302020204030204" pitchFamily="34" typeface="Calibri Light"/>
        </a:defRPr>
      </a:lvl5pPr>
      <a:lvl6pPr algn="l" fontAlgn="base" marL="457200" rtl="0">
        <a:lnSpc>
          <a:spcPct val="90000"/>
        </a:lnSpc>
        <a:spcBef>
          <a:spcPct val="0"/>
        </a:spcBef>
        <a:spcAft>
          <a:spcPct val="0"/>
        </a:spcAft>
        <a:defRPr sz="4400">
          <a:solidFill>
            <a:schemeClr val="tx1"/>
          </a:solidFill>
          <a:latin charset="0" panose="020F0302020204030204" pitchFamily="34" typeface="Calibri Light"/>
        </a:defRPr>
      </a:lvl6pPr>
      <a:lvl7pPr algn="l" fontAlgn="base" marL="914400" rtl="0">
        <a:lnSpc>
          <a:spcPct val="90000"/>
        </a:lnSpc>
        <a:spcBef>
          <a:spcPct val="0"/>
        </a:spcBef>
        <a:spcAft>
          <a:spcPct val="0"/>
        </a:spcAft>
        <a:defRPr sz="4400">
          <a:solidFill>
            <a:schemeClr val="tx1"/>
          </a:solidFill>
          <a:latin charset="0" panose="020F0302020204030204" pitchFamily="34" typeface="Calibri Light"/>
        </a:defRPr>
      </a:lvl7pPr>
      <a:lvl8pPr algn="l" fontAlgn="base" marL="1371600" rtl="0">
        <a:lnSpc>
          <a:spcPct val="90000"/>
        </a:lnSpc>
        <a:spcBef>
          <a:spcPct val="0"/>
        </a:spcBef>
        <a:spcAft>
          <a:spcPct val="0"/>
        </a:spcAft>
        <a:defRPr sz="4400">
          <a:solidFill>
            <a:schemeClr val="tx1"/>
          </a:solidFill>
          <a:latin charset="0" panose="020F0302020204030204" pitchFamily="34" typeface="Calibri Light"/>
        </a:defRPr>
      </a:lvl8pPr>
      <a:lvl9pPr algn="l" fontAlgn="base" marL="1828800" rtl="0">
        <a:lnSpc>
          <a:spcPct val="90000"/>
        </a:lnSpc>
        <a:spcBef>
          <a:spcPct val="0"/>
        </a:spcBef>
        <a:spcAft>
          <a:spcPct val="0"/>
        </a:spcAft>
        <a:defRPr sz="4400">
          <a:solidFill>
            <a:schemeClr val="tx1"/>
          </a:solidFill>
          <a:latin charset="0" panose="020F0302020204030204" pitchFamily="34" typeface="Calibri Light"/>
        </a:defRPr>
      </a:lvl9pPr>
    </p:titleStyle>
    <p:bodyStyle>
      <a:lvl1pPr algn="l" eaLnBrk="0" fontAlgn="base" hangingPunct="0" indent="-228600" marL="228600" rtl="0">
        <a:lnSpc>
          <a:spcPct val="90000"/>
        </a:lnSpc>
        <a:spcBef>
          <a:spcPts val="1000"/>
        </a:spcBef>
        <a:spcAft>
          <a:spcPct val="0"/>
        </a:spcAft>
        <a:buFont charset="0" panose="020B0604020202020204" pitchFamily="34" typeface="Arial"/>
        <a:buChar char="•"/>
        <a:defRPr kern="1200" sz="2800">
          <a:solidFill>
            <a:schemeClr val="tx1"/>
          </a:solidFill>
          <a:latin typeface="+mn-lt"/>
          <a:ea typeface="+mn-ea"/>
          <a:cs typeface="+mn-cs"/>
        </a:defRPr>
      </a:lvl1pPr>
      <a:lvl2pPr algn="l" eaLnBrk="0" fontAlgn="base" hangingPunct="0" indent="-228600" marL="685800" rtl="0">
        <a:lnSpc>
          <a:spcPct val="90000"/>
        </a:lnSpc>
        <a:spcBef>
          <a:spcPts val="500"/>
        </a:spcBef>
        <a:spcAft>
          <a:spcPct val="0"/>
        </a:spcAft>
        <a:buFont charset="0" panose="020B0604020202020204" pitchFamily="34" typeface="Arial"/>
        <a:buChar char="•"/>
        <a:defRPr kern="1200" sz="2400">
          <a:solidFill>
            <a:schemeClr val="tx1"/>
          </a:solidFill>
          <a:latin typeface="+mn-lt"/>
          <a:ea typeface="+mn-ea"/>
          <a:cs typeface="+mn-cs"/>
        </a:defRPr>
      </a:lvl2pPr>
      <a:lvl3pPr algn="l" eaLnBrk="0" fontAlgn="base" hangingPunct="0" indent="-228600" marL="1143000" rtl="0">
        <a:lnSpc>
          <a:spcPct val="90000"/>
        </a:lnSpc>
        <a:spcBef>
          <a:spcPts val="500"/>
        </a:spcBef>
        <a:spcAft>
          <a:spcPct val="0"/>
        </a:spcAft>
        <a:buFont charset="0" panose="020B0604020202020204" pitchFamily="34" typeface="Arial"/>
        <a:buChar char="•"/>
        <a:defRPr kern="1200" sz="2000">
          <a:solidFill>
            <a:schemeClr val="tx1"/>
          </a:solidFill>
          <a:latin typeface="+mn-lt"/>
          <a:ea typeface="+mn-ea"/>
          <a:cs typeface="+mn-cs"/>
        </a:defRPr>
      </a:lvl3pPr>
      <a:lvl4pPr algn="l" eaLnBrk="0" fontAlgn="base" hangingPunct="0" indent="-228600" marL="1600200" rtl="0">
        <a:lnSpc>
          <a:spcPct val="90000"/>
        </a:lnSpc>
        <a:spcBef>
          <a:spcPts val="500"/>
        </a:spcBef>
        <a:spcAft>
          <a:spcPct val="0"/>
        </a:spcAft>
        <a:buFont charset="0" panose="020B0604020202020204" pitchFamily="34" typeface="Arial"/>
        <a:buChar char="•"/>
        <a:defRPr kern="1200">
          <a:solidFill>
            <a:schemeClr val="tx1"/>
          </a:solidFill>
          <a:latin typeface="+mn-lt"/>
          <a:ea typeface="+mn-ea"/>
          <a:cs typeface="+mn-cs"/>
        </a:defRPr>
      </a:lvl4pPr>
      <a:lvl5pPr algn="l" eaLnBrk="0" fontAlgn="base" hangingPunct="0" indent="-228600" marL="2057400" rtl="0">
        <a:lnSpc>
          <a:spcPct val="90000"/>
        </a:lnSpc>
        <a:spcBef>
          <a:spcPts val="500"/>
        </a:spcBef>
        <a:spcAft>
          <a:spcPct val="0"/>
        </a:spcAft>
        <a:buFont charset="0" panose="020B0604020202020204" pitchFamily="34" typeface="Arial"/>
        <a:buChar char="•"/>
        <a:defRPr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arget="../media/image2.png" Type="http://schemas.openxmlformats.org/officeDocument/2006/relationships/image"/><Relationship Id="rId3" Target="../media/image1.jpg" Type="http://schemas.openxmlformats.org/officeDocument/2006/relationships/image"/><Relationship Id="rId2" Target="../notesSlides/notesSlide1.xml" Type="http://schemas.openxmlformats.org/officeDocument/2006/relationships/notesSlide"/><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2" Target="../notesSlides/notesSlide10.xml" Type="http://schemas.openxmlformats.org/officeDocument/2006/relationships/notesSlide"/><Relationship Id="rId1" Target="../slideLayouts/slideLayout2.xml" Type="http://schemas.openxmlformats.org/officeDocument/2006/relationships/slideLayout"/></Relationships>
</file>

<file path=ppt/slides/_rels/slide11.xml.rels><?xml version="1.0" encoding="UTF-8" standalone="yes"?><Relationships xmlns="http://schemas.openxmlformats.org/package/2006/relationships"><Relationship Id="rId4" Target="https://pxhere.com/en/photo/459618" TargetMode="External" Type="http://schemas.openxmlformats.org/officeDocument/2006/relationships/hyperlink"/><Relationship Id="rId3" Target="../media/image9.jpg" Type="http://schemas.openxmlformats.org/officeDocument/2006/relationships/image"/><Relationship Id="rId2" Target="../notesSlides/notesSlide11.xml" Type="http://schemas.openxmlformats.org/officeDocument/2006/relationships/notesSlide"/><Relationship Id="rId1" Target="../slideLayouts/slideLayout2.xml" Type="http://schemas.openxmlformats.org/officeDocument/2006/relationships/slideLayout"/></Relationships>
</file>

<file path=ppt/slides/_rels/slide12.xml.rels><?xml version="1.0" encoding="UTF-8" standalone="yes"?><Relationships xmlns="http://schemas.openxmlformats.org/package/2006/relationships"><Relationship Id="rId2" Target="../notesSlides/notesSlide12.xml" Type="http://schemas.openxmlformats.org/officeDocument/2006/relationships/notesSlid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5" Target="https://blog.ahierro.es/cohesion-y-acoplamiento/" TargetMode="External" Type="http://schemas.openxmlformats.org/officeDocument/2006/relationships/hyperlink"/><Relationship Id="rId4" Target="../media/image10.png" Type="http://schemas.openxmlformats.org/officeDocument/2006/relationships/image"/><Relationship Id="rId3" Target="../media/image2.png" Type="http://schemas.openxmlformats.org/officeDocument/2006/relationships/image"/><Relationship Id="rId2" Target="../notesSlides/notesSlide13.xml" Type="http://schemas.openxmlformats.org/officeDocument/2006/relationships/notesSlide"/><Relationship Id="rId1" Target="../slideLayouts/slideLayout2.xml" Type="http://schemas.openxmlformats.org/officeDocument/2006/relationships/slideLayout"/></Relationships>
</file>

<file path=ppt/slides/_rels/slide14.xml.rels><?xml version="1.0" encoding="UTF-8" standalone="yes"?><Relationships xmlns="http://schemas.openxmlformats.org/package/2006/relationships"><Relationship Id="rId4" Target="../media/image2.png" Type="http://schemas.openxmlformats.org/officeDocument/2006/relationships/image"/><Relationship Id="rId3" Target="../media/image11.jpeg" Type="http://schemas.openxmlformats.org/officeDocument/2006/relationships/image"/><Relationship Id="rId2" Target="../notesSlides/notesSlide14.xml" Type="http://schemas.openxmlformats.org/officeDocument/2006/relationships/notesSlide"/><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4" Target="../media/image13.png" Type="http://schemas.openxmlformats.org/officeDocument/2006/relationships/image"/><Relationship Id="rId3" Target="../media/image12.jpg" Type="http://schemas.openxmlformats.org/officeDocument/2006/relationships/image"/><Relationship Id="rId2" Target="../notesSlides/notesSlide15.xml" Type="http://schemas.openxmlformats.org/officeDocument/2006/relationships/notesSlid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2" Target="../notesSlides/notesSlide16.xml" Type="http://schemas.openxmlformats.org/officeDocument/2006/relationships/notesSlid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6" Target="../media/image2.png" Type="http://schemas.openxmlformats.org/officeDocument/2006/relationships/image"/><Relationship Id="rId5" Target="https://www.cambridgeenglish.org/learning-english/activities-for-learners/b1w005-linking-words" TargetMode="External" Type="http://schemas.openxmlformats.org/officeDocument/2006/relationships/hyperlink"/><Relationship Id="rId4" Target="http://www.cambridgeenglish.org/learning-english/activities-for-learners/b1w005-linking-words" TargetMode="External" Type="http://schemas.openxmlformats.org/officeDocument/2006/relationships/hyperlink"/><Relationship Id="rId3" Target="https://www.cambridgeenglish.org/learning-english/activities-for-learners/b1w005-linking-words" TargetMode="External" Type="http://schemas.openxmlformats.org/officeDocument/2006/relationships/hyperlink"/><Relationship Id="rId2" Target="../notesSlides/notesSlide17.xml" Type="http://schemas.openxmlformats.org/officeDocument/2006/relationships/notesSlide"/><Relationship Id="rId1" Target="../slideLayouts/slideLayout2.xml" Type="http://schemas.openxmlformats.org/officeDocument/2006/relationships/slideLayout"/></Relationships>
</file>

<file path=ppt/slides/_rels/slide18.xml.rels><?xml version="1.0" encoding="UTF-8" standalone="yes"?><Relationships xmlns="http://schemas.openxmlformats.org/package/2006/relationships"><Relationship Id="rId4" Target="../media/image2.png" Type="http://schemas.openxmlformats.org/officeDocument/2006/relationships/image"/><Relationship Id="rId3" Target="../media/image8.jpg" Type="http://schemas.openxmlformats.org/officeDocument/2006/relationships/image"/><Relationship Id="rId2" Target="../notesSlides/notesSlide18.xml" Type="http://schemas.openxmlformats.org/officeDocument/2006/relationships/notesSlide"/><Relationship Id="rId1" Target="../slideLayouts/slideLayout6.xml" Type="http://schemas.openxmlformats.org/officeDocument/2006/relationships/slideLayout"/></Relationships>
</file>

<file path=ppt/slides/_rels/slide19.xml.rels><?xml version="1.0" encoding="UTF-8" standalone="yes"?><Relationships xmlns="http://schemas.openxmlformats.org/package/2006/relationships"><Relationship Id="rId2" Target="../notesSlides/notesSlide19.xml" Type="http://schemas.openxmlformats.org/officeDocument/2006/relationships/notesSlide"/><Relationship Id="rId1" Target="../slideLayouts/slideLayout24.xml" Type="http://schemas.openxmlformats.org/officeDocument/2006/relationships/slideLayout"/></Relationships>
</file>

<file path=ppt/slides/_rels/slide2.xml.rels><?xml version="1.0" encoding="UTF-8" standalone="yes"?><Relationships xmlns="http://schemas.openxmlformats.org/package/2006/relationships"><Relationship Id="rId8" Target="../media/image6.png" Type="http://schemas.openxmlformats.org/officeDocument/2006/relationships/image"/><Relationship Id="rId7" Target="cid:image001.png@01D7F1C9.E8CA94F0" TargetMode="External" Type="http://schemas.openxmlformats.org/officeDocument/2006/relationships/image"/><Relationship Id="rId6" Target="../media/image5.png" Type="http://schemas.openxmlformats.org/officeDocument/2006/relationships/image"/><Relationship Id="rId5" Target="../media/hdphoto1.wdp" Type="http://schemas.microsoft.com/office/2007/relationships/hdphoto"/><Relationship Id="rId4" Target="../media/image4.png" Type="http://schemas.openxmlformats.org/officeDocument/2006/relationships/image"/><Relationship Id="rId3" Target="../media/image3.png" Type="http://schemas.openxmlformats.org/officeDocument/2006/relationships/image"/><Relationship Id="rId2" Target="../notesSlides/notesSlide2.xml" Type="http://schemas.openxmlformats.org/officeDocument/2006/relationships/notesSlide"/><Relationship Id="rId1" Target="../slideLayouts/slideLayout13.xml" Type="http://schemas.openxmlformats.org/officeDocument/2006/relationships/slideLayout"/></Relationships>
</file>

<file path=ppt/slides/_rels/slide20.xml.rels><?xml version="1.0" encoding="UTF-8" standalone="yes"?><Relationships xmlns="http://schemas.openxmlformats.org/package/2006/relationships"><Relationship Id="rId8" Target="../media/image2.png" Type="http://schemas.openxmlformats.org/officeDocument/2006/relationships/image"/><Relationship Id="rId7" Target="https://www.intelligentchange.com/blogs/read/reflective-journal-how-to" TargetMode="External" Type="http://schemas.openxmlformats.org/officeDocument/2006/relationships/hyperlink"/><Relationship Id="rId6" Target="https://journey.cloud/reflective-journal/" TargetMode="External" Type="http://schemas.openxmlformats.org/officeDocument/2006/relationships/hyperlink"/><Relationship Id="rId5" Target="https://www.toppr.com/bytes/reflective-journals-writing/" TargetMode="External" Type="http://schemas.openxmlformats.org/officeDocument/2006/relationships/hyperlink"/><Relationship Id="rId4" Target="http://www.docs.hss.ed.ac.uk/iad/Learning_teaching/Academic_pastoral/Reflect/Keeping_reflective_journal.pdf" TargetMode="External" Type="http://schemas.openxmlformats.org/officeDocument/2006/relationships/hyperlink"/><Relationship Id="rId3" Target="https://warwick.ac.uk/fac/cross_fac/iatl/study/ugmodules/humananimalstudies/assessment/reflectivejournal/" TargetMode="External" Type="http://schemas.openxmlformats.org/officeDocument/2006/relationships/hyperlink"/><Relationship Id="rId2" Target="../notesSlides/notesSlide20.xml" Type="http://schemas.openxmlformats.org/officeDocument/2006/relationships/notesSlide"/><Relationship Id="rId1" Target="../slideLayouts/slideLayout24.xml" Type="http://schemas.openxmlformats.org/officeDocument/2006/relationships/slideLayout"/></Relationships>
</file>

<file path=ppt/slides/_rels/slide21.xml.rels><?xml version="1.0" encoding="UTF-8" standalone="yes"?><Relationships xmlns="http://schemas.openxmlformats.org/package/2006/relationships"><Relationship Id="rId2" Target="../notesSlides/notesSlide21.xml" Type="http://schemas.openxmlformats.org/officeDocument/2006/relationships/notesSlide"/><Relationship Id="rId1" Target="../slideLayouts/slideLayout24.xml" Type="http://schemas.openxmlformats.org/officeDocument/2006/relationships/slideLayout"/></Relationships>
</file>

<file path=ppt/slides/_rels/slide22.xml.rels><?xml version="1.0" encoding="UTF-8" standalone="yes"?><Relationships xmlns="http://schemas.openxmlformats.org/package/2006/relationships"><Relationship Id="rId2" Target="../notesSlides/notesSlide22.xml" Type="http://schemas.openxmlformats.org/officeDocument/2006/relationships/notesSlid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2" Target="../notesSlides/notesSlide23.xml" Type="http://schemas.openxmlformats.org/officeDocument/2006/relationships/notesSlid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4" Target="../media/image13.png" Type="http://schemas.openxmlformats.org/officeDocument/2006/relationships/image"/><Relationship Id="rId3" Target="../media/image14.jpeg" Type="http://schemas.openxmlformats.org/officeDocument/2006/relationships/image"/><Relationship Id="rId2" Target="../notesSlides/notesSlide24.xml" Type="http://schemas.openxmlformats.org/officeDocument/2006/relationships/notesSlid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3" Target="../media/image2.png" Type="http://schemas.openxmlformats.org/officeDocument/2006/relationships/image"/><Relationship Id="rId2" Target="https://read.kortext.com/reader/pdf/615622/429" TargetMode="External" Type="http://schemas.openxmlformats.org/officeDocument/2006/relationships/hyperlink"/><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11" Target="../media/image2.png" Type="http://schemas.openxmlformats.org/officeDocument/2006/relationships/image"/><Relationship Id="rId10" Target="http://www.ed.ac.uk/reflection/reflectors-toolkit/reflecting-on-experience/gibbs-reflective-cycle" TargetMode="External" Type="http://schemas.openxmlformats.org/officeDocument/2006/relationships/hyperlink"/><Relationship Id="rId9" Target="https://canvas.hull.ac.uk/courses/371/pages/signposting" TargetMode="External" Type="http://schemas.openxmlformats.org/officeDocument/2006/relationships/hyperlink"/><Relationship Id="rId8" Target="http://www.cambridgeenglish.org/learning-english/activities-for-learners/b1w005-linking-words" TargetMode="External" Type="http://schemas.openxmlformats.org/officeDocument/2006/relationships/hyperlink"/><Relationship Id="rId7" Target="http://www.sheffield.ac.uk/eltc" TargetMode="External" Type="http://schemas.openxmlformats.org/officeDocument/2006/relationships/hyperlink"/><Relationship Id="rId6" Target="https://create.kahoot.it/details/d21f60f8-a811-4f41-91af-2cd69033122c" TargetMode="External" Type="http://schemas.openxmlformats.org/officeDocument/2006/relationships/hyperlink"/><Relationship Id="rId5" Target="https://www.ed.ac.uk/reflection/reflectors-toolkit/reflecting-on-experience/gibbs-reflective-cycle" TargetMode="External" Type="http://schemas.openxmlformats.org/officeDocument/2006/relationships/hyperlink"/><Relationship Id="rId4" Target="https://owll.massey.ac.nz/pdf/studyup-essays-2-handout.pdf" TargetMode="External" Type="http://schemas.openxmlformats.org/officeDocument/2006/relationships/hyperlink"/><Relationship Id="rId3" Target="https://www.rit.edu/ntid/sea/processes/referencewords/intro" TargetMode="External" Type="http://schemas.openxmlformats.org/officeDocument/2006/relationships/hyperlink"/><Relationship Id="rId2" Target="https://www.bbc.co.uk/worldservice/learningenglish/business/talkingbusiness/unit3presentations/expert.shtml" TargetMode="External" Type="http://schemas.openxmlformats.org/officeDocument/2006/relationships/hyperlink"/><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3" Target="../media/image2.png" Type="http://schemas.openxmlformats.org/officeDocument/2006/relationships/image"/><Relationship Id="rId2" Target="../notesSlides/notesSlide3.xml" Type="http://schemas.openxmlformats.org/officeDocument/2006/relationships/notesSlid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2" Target="../notesSlides/notesSlide4.xml" Type="http://schemas.openxmlformats.org/officeDocument/2006/relationships/notesSlide"/><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4" Target="../media/image2.png" Type="http://schemas.openxmlformats.org/officeDocument/2006/relationships/image"/><Relationship Id="rId3" Target="../media/image7.png" Type="http://schemas.openxmlformats.org/officeDocument/2006/relationships/image"/><Relationship Id="rId2" Target="../notesSlides/notesSlide5.xml" Type="http://schemas.openxmlformats.org/officeDocument/2006/relationships/notesSlide"/><Relationship Id="rId1" Target="../slideLayouts/slideLayout6.xml" Type="http://schemas.openxmlformats.org/officeDocument/2006/relationships/slideLayout"/></Relationships>
</file>

<file path=ppt/slides/_rels/slide6.xml.rels><?xml version="1.0" encoding="UTF-8" standalone="yes"?><Relationships xmlns="http://schemas.openxmlformats.org/package/2006/relationships"><Relationship Id="rId2" Target="../notesSlides/notesSlide6.xml" Type="http://schemas.openxmlformats.org/officeDocument/2006/relationships/notesSlide"/><Relationship Id="rId1" Target="../slideLayouts/slideLayout24.xml" Type="http://schemas.openxmlformats.org/officeDocument/2006/relationships/slideLayout"/></Relationships>
</file>

<file path=ppt/slides/_rels/slide7.xml.rels><?xml version="1.0" encoding="UTF-8" standalone="yes"?><Relationships xmlns="http://schemas.openxmlformats.org/package/2006/relationships"><Relationship Id="rId2" Target="../notesSlides/notesSlide7.xml" Type="http://schemas.openxmlformats.org/officeDocument/2006/relationships/notesSlide"/><Relationship Id="rId1" Target="../slideLayouts/slideLayout24.xml" Type="http://schemas.openxmlformats.org/officeDocument/2006/relationships/slideLayout"/></Relationships>
</file>

<file path=ppt/slides/_rels/slide8.xml.rels><?xml version="1.0" encoding="UTF-8" standalone="yes"?><Relationships xmlns="http://schemas.openxmlformats.org/package/2006/relationships"><Relationship Id="rId3" Target="../media/image2.png" Type="http://schemas.openxmlformats.org/officeDocument/2006/relationships/image"/><Relationship Id="rId2" Target="../notesSlides/notesSlide8.xml" Type="http://schemas.openxmlformats.org/officeDocument/2006/relationships/notesSlide"/><Relationship Id="rId1" Target="../slideLayouts/slideLayout24.xml" Type="http://schemas.openxmlformats.org/officeDocument/2006/relationships/slideLayout"/></Relationships>
</file>

<file path=ppt/slides/_rels/slide9.xml.rels><?xml version="1.0" encoding="UTF-8" standalone="yes"?><Relationships xmlns="http://schemas.openxmlformats.org/package/2006/relationships"><Relationship Id="rId4" Target="../media/image2.png" Type="http://schemas.openxmlformats.org/officeDocument/2006/relationships/image"/><Relationship Id="rId3" Target="../media/image8.jpg" Type="http://schemas.openxmlformats.org/officeDocument/2006/relationships/image"/><Relationship Id="rId2" Target="../notesSlides/notesSlide9.xml" Type="http://schemas.openxmlformats.org/officeDocument/2006/relationships/notesSlide"/><Relationship Id="rId1" Target="../slideLayouts/slideLayout6.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E3CBD9-E00F-42F5-BB4C-E8F1F3CB2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1287"/>
            <a:ext cx="12192000" cy="8128000"/>
          </a:xfrm>
          <a:prstGeom prst="rect">
            <a:avLst/>
          </a:prstGeom>
        </p:spPr>
      </p:pic>
      <p:sp>
        <p:nvSpPr>
          <p:cNvPr id="2" name="Title 1">
            <a:extLst>
              <a:ext uri="{FF2B5EF4-FFF2-40B4-BE49-F238E27FC236}">
                <a16:creationId xmlns:a16="http://schemas.microsoft.com/office/drawing/2014/main" id="{E9A9A982-164A-4E15-89B9-77CB6BB63898}"/>
              </a:ext>
            </a:extLst>
          </p:cNvPr>
          <p:cNvSpPr>
            <a:spLocks noGrp="1"/>
          </p:cNvSpPr>
          <p:nvPr>
            <p:ph type="ctrTitle"/>
          </p:nvPr>
        </p:nvSpPr>
        <p:spPr>
          <a:xfrm>
            <a:off x="-1" y="5878286"/>
            <a:ext cx="12191999" cy="979714"/>
          </a:xfrm>
          <a:solidFill>
            <a:schemeClr val="bg1">
              <a:alpha val="73000"/>
            </a:schemeClr>
          </a:solidFill>
        </p:spPr>
        <p:txBody>
          <a:bodyPr numCol="1">
            <a:normAutofit fontScale="90000"/>
          </a:bodyPr>
          <a:lstStyle/>
          <a:p>
            <a:r>
              <a:rPr altLang="en-GB" b="1" dirty="0" lang="en-GB" sz="7200">
                <a:solidFill>
                  <a:srgbClr val="003366"/>
                </a:solidFill>
                <a:latin charset="0" panose="020B0503030101060003" pitchFamily="34" typeface="Raleway"/>
              </a:rPr>
              <a:t>Communication Skills part 1</a:t>
            </a:r>
          </a:p>
        </p:txBody>
      </p:sp>
      <p:sp>
        <p:nvSpPr>
          <p:cNvPr id="3" name="Subtitle 2">
            <a:extLst>
              <a:ext uri="{FF2B5EF4-FFF2-40B4-BE49-F238E27FC236}">
                <a16:creationId xmlns:a16="http://schemas.microsoft.com/office/drawing/2014/main" id="{98560ECA-05F0-406C-B07A-FCDA94CD91CD}"/>
              </a:ext>
            </a:extLst>
          </p:cNvPr>
          <p:cNvSpPr>
            <a:spLocks noGrp="1"/>
          </p:cNvSpPr>
          <p:nvPr>
            <p:ph idx="1" type="subTitle"/>
          </p:nvPr>
        </p:nvSpPr>
        <p:spPr>
          <a:xfrm>
            <a:off x="-1" y="-81287"/>
            <a:ext cx="6818812" cy="2262784"/>
          </a:xfrm>
          <a:solidFill>
            <a:schemeClr val="bg1">
              <a:alpha val="73000"/>
            </a:schemeClr>
          </a:solidFill>
        </p:spPr>
        <p:txBody>
          <a:bodyPr numCol="1">
            <a:normAutofit lnSpcReduction="10000"/>
          </a:bodyPr>
          <a:lstStyle/>
          <a:p>
            <a:r>
              <a:rPr altLang="en-GB" b="1" dirty="0" lang="en-GB" sz="3600">
                <a:solidFill>
                  <a:srgbClr val="003366"/>
                </a:solidFill>
                <a:latin charset="0" panose="020B0503030101060003" pitchFamily="34" typeface="Raleway"/>
              </a:rPr>
              <a:t>Week 3: </a:t>
            </a:r>
          </a:p>
          <a:p>
            <a:r>
              <a:rPr altLang="en-GB" b="1" dirty="0" lang="en-GB" sz="3600">
                <a:solidFill>
                  <a:srgbClr val="003366"/>
                </a:solidFill>
                <a:latin charset="0" panose="020B0503030101060003" pitchFamily="34" typeface="Raleway"/>
              </a:rPr>
              <a:t>Description</a:t>
            </a:r>
          </a:p>
          <a:p>
            <a:r>
              <a:rPr altLang="en-GB" b="1" dirty="0" lang="en-GB" sz="3600">
                <a:solidFill>
                  <a:srgbClr val="003366"/>
                </a:solidFill>
                <a:latin charset="0" panose="020B0503030101060003" pitchFamily="34" typeface="Raleway"/>
              </a:rPr>
              <a:t>Coherence and cohesion-1 </a:t>
            </a:r>
          </a:p>
          <a:p>
            <a:r>
              <a:rPr altLang="en-GB" b="1" dirty="0" lang="en-GB" sz="3600">
                <a:solidFill>
                  <a:srgbClr val="003366"/>
                </a:solidFill>
                <a:latin charset="0" panose="020B0503030101060003" pitchFamily="34" typeface="Raleway"/>
              </a:rPr>
              <a:t>Reflective journal</a:t>
            </a:r>
          </a:p>
          <a:p>
            <a:endParaRPr altLang="en-GB" b="1" dirty="0" lang="en-GB" sz="3600">
              <a:solidFill>
                <a:srgbClr val="003366"/>
              </a:solidFill>
              <a:latin charset="0" panose="020B0503030101060003" pitchFamily="34" typeface="Raleway"/>
            </a:endParaRPr>
          </a:p>
        </p:txBody>
      </p:sp>
      <p:pic>
        <p:nvPicPr>
          <p:cNvPr id="4" name="Picture 3">
            <a:extLst>
              <a:ext uri="{FF2B5EF4-FFF2-40B4-BE49-F238E27FC236}">
                <a16:creationId xmlns:a16="http://schemas.microsoft.com/office/drawing/2014/main" id="{0B69214C-6791-41C4-90F0-6280FA4A2F6E}"/>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324443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CF3F5-3071-428E-BC91-EEFD0988FC41}"/>
              </a:ext>
            </a:extLst>
          </p:cNvPr>
          <p:cNvSpPr>
            <a:spLocks noGrp="1"/>
          </p:cNvSpPr>
          <p:nvPr>
            <p:ph type="title"/>
          </p:nvPr>
        </p:nvSpPr>
        <p:spPr>
          <a:xfrm>
            <a:off x="0" y="75655"/>
            <a:ext cx="10515600" cy="767494"/>
          </a:xfrm>
        </p:spPr>
        <p:txBody>
          <a:bodyPr numCol="1"/>
          <a:lstStyle/>
          <a:p>
            <a:pPr algn="ctr"/>
            <a:r>
              <a:rPr altLang="en-GB" b="1" dirty="0" lang="en-GB">
                <a:solidFill>
                  <a:srgbClr val="003366"/>
                </a:solidFill>
                <a:latin charset="0" panose="020B0503030101060003" pitchFamily="34" typeface="Raleway"/>
              </a:rPr>
              <a:t>Coherence and cohesion</a:t>
            </a:r>
          </a:p>
        </p:txBody>
      </p:sp>
      <p:sp>
        <p:nvSpPr>
          <p:cNvPr id="3" name="Content Placeholder 2">
            <a:extLst>
              <a:ext uri="{FF2B5EF4-FFF2-40B4-BE49-F238E27FC236}">
                <a16:creationId xmlns:a16="http://schemas.microsoft.com/office/drawing/2014/main" id="{16767708-E51A-4E29-AAB2-D870DB0964E1}"/>
              </a:ext>
            </a:extLst>
          </p:cNvPr>
          <p:cNvSpPr>
            <a:spLocks noGrp="1"/>
          </p:cNvSpPr>
          <p:nvPr>
            <p:ph idx="1"/>
          </p:nvPr>
        </p:nvSpPr>
        <p:spPr>
          <a:xfrm>
            <a:off x="415636" y="1054100"/>
            <a:ext cx="11008426" cy="5803900"/>
          </a:xfrm>
        </p:spPr>
        <p:txBody>
          <a:bodyPr numCol="1">
            <a:normAutofit lnSpcReduction="10000"/>
          </a:bodyPr>
          <a:lstStyle/>
          <a:p>
            <a:pPr algn="ctr" indent="0" marL="0">
              <a:buNone/>
            </a:pPr>
            <a:r>
              <a:rPr altLang="en-GB" dirty="0" lang="en-GB">
                <a:solidFill>
                  <a:srgbClr val="003366"/>
                </a:solidFill>
                <a:latin charset="0" panose="020B0503030101060003" pitchFamily="34" typeface="Raleway"/>
              </a:rPr>
              <a:t>This is the second of the four marking criteria to be used to assess your work. </a:t>
            </a:r>
          </a:p>
          <a:p>
            <a:pPr algn="ctr" indent="0" marL="0">
              <a:buNone/>
            </a:pPr>
            <a:r>
              <a:rPr altLang="en-GB" dirty="0" lang="en-GB">
                <a:solidFill>
                  <a:srgbClr val="003366"/>
                </a:solidFill>
                <a:latin charset="0" panose="020B0503030101060003" pitchFamily="34" typeface="Raleway"/>
              </a:rPr>
              <a:t>Read the following explanation, use the internet if necessary and then share your understanding of the terms </a:t>
            </a:r>
            <a:r>
              <a:rPr altLang="en-GB" b="1" dirty="0" lang="en-GB">
                <a:solidFill>
                  <a:srgbClr val="003366"/>
                </a:solidFill>
                <a:latin charset="0" panose="020B0503030101060003" pitchFamily="34" typeface="Raleway"/>
              </a:rPr>
              <a:t>Coherence</a:t>
            </a:r>
            <a:r>
              <a:rPr altLang="en-GB" dirty="0" lang="en-GB">
                <a:solidFill>
                  <a:srgbClr val="003366"/>
                </a:solidFill>
                <a:latin charset="0" panose="020B0503030101060003" pitchFamily="34" typeface="Raleway"/>
              </a:rPr>
              <a:t> and </a:t>
            </a:r>
            <a:r>
              <a:rPr altLang="en-GB" b="1" dirty="0" lang="en-GB">
                <a:solidFill>
                  <a:srgbClr val="003366"/>
                </a:solidFill>
                <a:latin charset="0" panose="020B0503030101060003" pitchFamily="34" typeface="Raleway"/>
              </a:rPr>
              <a:t>Cohesion</a:t>
            </a:r>
            <a:r>
              <a:rPr altLang="en-GB" dirty="0" lang="en-GB">
                <a:solidFill>
                  <a:srgbClr val="003366"/>
                </a:solidFill>
                <a:latin charset="0" panose="020B0503030101060003" pitchFamily="34" typeface="Raleway"/>
              </a:rPr>
              <a:t> with your friends.</a:t>
            </a:r>
          </a:p>
          <a:p>
            <a:pPr indent="0" marL="0">
              <a:buNone/>
            </a:pPr>
            <a:endParaRPr altLang="en-GB" dirty="0" lang="en-GB">
              <a:solidFill>
                <a:srgbClr val="003366"/>
              </a:solidFill>
              <a:latin charset="0" panose="020B0503030101060003" pitchFamily="34" typeface="Raleway"/>
            </a:endParaRPr>
          </a:p>
          <a:p>
            <a:pPr algn="just" indent="0" marL="0">
              <a:buNone/>
            </a:pPr>
            <a:r>
              <a:rPr dirty="0" lang="en-US" sz="3200">
                <a:solidFill>
                  <a:srgbClr val="0070C0"/>
                </a:solidFill>
              </a:rPr>
              <a:t>Academic writing demands that your texts are both cohesive and coherent. Cohesive writing is writing that ‘sticks together’; the language flows easily and smoothly from one phrase to the next, from one sentence to the next, from one paragraph to the next. Coherent writing is also writing that ‘sticks together’; but here it is ideas that flow logically, so your text can be easily interpreted by the reader, so that it doesn’t require the reader to guess how you reached your </a:t>
            </a:r>
            <a:r>
              <a:rPr altLang="en-GB" dirty="0" lang="en-GB" sz="3200">
                <a:solidFill>
                  <a:srgbClr val="0070C0"/>
                </a:solidFill>
              </a:rPr>
              <a:t>conclusion.</a:t>
            </a:r>
            <a:endParaRPr altLang="en-GB" dirty="0" lang="en-GB" sz="3200">
              <a:solidFill>
                <a:srgbClr val="0070C0"/>
              </a:solidFill>
              <a:latin charset="0" panose="020B0503030101060003" pitchFamily="34" typeface="Raleway"/>
            </a:endParaRPr>
          </a:p>
        </p:txBody>
      </p:sp>
    </p:spTree>
    <p:extLst>
      <p:ext uri="{BB962C8B-B14F-4D97-AF65-F5344CB8AC3E}">
        <p14:creationId xmlns:p14="http://schemas.microsoft.com/office/powerpoint/2010/main" val="1350606686"/>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1" st="1"/>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
                                            <p:txEl>
                                              <p:pRg end="3" st="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1BD-8CFC-42DA-B8FA-12DB6FFE734A}"/>
              </a:ext>
            </a:extLst>
          </p:cNvPr>
          <p:cNvSpPr>
            <a:spLocks noGrp="1"/>
          </p:cNvSpPr>
          <p:nvPr>
            <p:ph type="title"/>
          </p:nvPr>
        </p:nvSpPr>
        <p:spPr>
          <a:xfrm>
            <a:off x="0" y="18255"/>
            <a:ext cx="10515600" cy="824893"/>
          </a:xfrm>
        </p:spPr>
        <p:txBody>
          <a:bodyPr numCol="1"/>
          <a:lstStyle/>
          <a:p>
            <a:pPr algn="ctr"/>
            <a:r>
              <a:rPr altLang="en-GB" b="1" dirty="0" lang="en-GB">
                <a:solidFill>
                  <a:srgbClr val="003366"/>
                </a:solidFill>
                <a:latin charset="0" panose="020B0503030101060003" pitchFamily="34" typeface="Raleway"/>
              </a:rPr>
              <a:t>Why not cohesive/coherent?</a:t>
            </a:r>
          </a:p>
        </p:txBody>
      </p:sp>
      <p:sp>
        <p:nvSpPr>
          <p:cNvPr id="3" name="Content Placeholder 2">
            <a:extLst>
              <a:ext uri="{FF2B5EF4-FFF2-40B4-BE49-F238E27FC236}">
                <a16:creationId xmlns:a16="http://schemas.microsoft.com/office/drawing/2014/main" id="{01BCE605-C839-4BFF-83F0-71D65AA23E9F}"/>
              </a:ext>
            </a:extLst>
          </p:cNvPr>
          <p:cNvSpPr>
            <a:spLocks noGrp="1"/>
          </p:cNvSpPr>
          <p:nvPr>
            <p:ph idx="1"/>
          </p:nvPr>
        </p:nvSpPr>
        <p:spPr>
          <a:xfrm>
            <a:off x="665018" y="1231900"/>
            <a:ext cx="10652166" cy="4945063"/>
          </a:xfrm>
        </p:spPr>
        <p:txBody>
          <a:bodyPr numCol="1">
            <a:normAutofit/>
          </a:bodyPr>
          <a:lstStyle/>
          <a:p>
            <a:pPr algn="ctr" indent="0" marL="0">
              <a:buNone/>
            </a:pPr>
            <a:r>
              <a:rPr altLang="en-GB" dirty="0" lang="en-GB">
                <a:solidFill>
                  <a:srgbClr val="003366"/>
                </a:solidFill>
                <a:latin charset="0" panose="020B0503030101060003" pitchFamily="34" typeface="Raleway"/>
              </a:rPr>
              <a:t>Open Week 3 worksheet from VLE and do </a:t>
            </a:r>
            <a:r>
              <a:rPr altLang="en-GB" b="1" dirty="0" lang="en-GB">
                <a:solidFill>
                  <a:srgbClr val="003366"/>
                </a:solidFill>
                <a:latin charset="0" panose="020B0503030101060003" pitchFamily="34" typeface="Raleway"/>
              </a:rPr>
              <a:t>Activities 2 and 3 </a:t>
            </a:r>
            <a:r>
              <a:rPr altLang="en-GB" dirty="0" lang="en-GB">
                <a:solidFill>
                  <a:srgbClr val="003366"/>
                </a:solidFill>
                <a:latin charset="0" panose="020B0503030101060003" pitchFamily="34" typeface="Raleway"/>
              </a:rPr>
              <a:t>as instructed.</a:t>
            </a:r>
          </a:p>
          <a:p>
            <a:pPr algn="ctr" indent="0" marL="0">
              <a:buNone/>
            </a:pPr>
            <a:r>
              <a:rPr altLang="en-GB" dirty="0" lang="en-GB">
                <a:solidFill>
                  <a:srgbClr val="003366"/>
                </a:solidFill>
                <a:latin charset="0" panose="020B0503030101060003" pitchFamily="34" typeface="Raleway"/>
              </a:rPr>
              <a:t>The answers to Activities 2 / 3 may be provided by your lecturer.</a:t>
            </a:r>
          </a:p>
          <a:p>
            <a:pPr algn="ctr" indent="0" marL="0">
              <a:buNone/>
            </a:pPr>
            <a:endParaRPr altLang="en-GB" dirty="0" lang="en-GB">
              <a:solidFill>
                <a:srgbClr val="003366"/>
              </a:solidFill>
              <a:latin charset="0" panose="020B0503030101060003" pitchFamily="34" typeface="Raleway"/>
            </a:endParaRPr>
          </a:p>
        </p:txBody>
      </p:sp>
      <p:pic>
        <p:nvPicPr>
          <p:cNvPr descr="A group of people playing drums  Description automatically generated with low confidence" id="5" name="Picture 4">
            <a:extLst>
              <a:ext uri="{FF2B5EF4-FFF2-40B4-BE49-F238E27FC236}">
                <a16:creationId xmlns:a16="http://schemas.microsoft.com/office/drawing/2014/main" id="{C004D0A7-2400-1A2E-C184-C34615B17A9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843101" y="3192034"/>
            <a:ext cx="6505798" cy="3665966"/>
          </a:xfrm>
          <a:prstGeom prst="rect">
            <a:avLst/>
          </a:prstGeom>
        </p:spPr>
      </p:pic>
    </p:spTree>
    <p:extLst>
      <p:ext uri="{BB962C8B-B14F-4D97-AF65-F5344CB8AC3E}">
        <p14:creationId xmlns:p14="http://schemas.microsoft.com/office/powerpoint/2010/main" val="422416723"/>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1" st="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9976-DB5D-4EFF-8701-D7F486CBEF46}"/>
              </a:ext>
            </a:extLst>
          </p:cNvPr>
          <p:cNvSpPr>
            <a:spLocks noGrp="1"/>
          </p:cNvSpPr>
          <p:nvPr>
            <p:ph type="title"/>
          </p:nvPr>
        </p:nvSpPr>
        <p:spPr>
          <a:xfrm>
            <a:off x="0" y="0"/>
            <a:ext cx="10515600" cy="938151"/>
          </a:xfrm>
        </p:spPr>
        <p:txBody>
          <a:bodyPr numCol="1">
            <a:normAutofit/>
          </a:bodyPr>
          <a:lstStyle/>
          <a:p>
            <a:pPr algn="ctr"/>
            <a:r>
              <a:rPr altLang="en-GB" b="1" dirty="0" lang="en-GB">
                <a:solidFill>
                  <a:srgbClr val="003366"/>
                </a:solidFill>
                <a:latin charset="0" panose="020B0503030101060003" pitchFamily="34" typeface="Raleway"/>
              </a:rPr>
              <a:t>Cohesive devices</a:t>
            </a:r>
          </a:p>
        </p:txBody>
      </p:sp>
      <p:sp>
        <p:nvSpPr>
          <p:cNvPr id="3" name="Content Placeholder 2">
            <a:extLst>
              <a:ext uri="{FF2B5EF4-FFF2-40B4-BE49-F238E27FC236}">
                <a16:creationId xmlns:a16="http://schemas.microsoft.com/office/drawing/2014/main" id="{53377E02-C8A9-4262-9A77-206676C6B86A}"/>
              </a:ext>
            </a:extLst>
          </p:cNvPr>
          <p:cNvSpPr>
            <a:spLocks noGrp="1"/>
          </p:cNvSpPr>
          <p:nvPr>
            <p:ph idx="1"/>
          </p:nvPr>
        </p:nvSpPr>
        <p:spPr>
          <a:xfrm>
            <a:off x="629392" y="938151"/>
            <a:ext cx="10724408" cy="5238812"/>
          </a:xfrm>
        </p:spPr>
        <p:txBody>
          <a:bodyPr numCol="1"/>
          <a:lstStyle/>
          <a:p>
            <a:pPr indent="0" marL="0">
              <a:buNone/>
            </a:pPr>
            <a:r>
              <a:rPr altLang="en-GB" dirty="0" lang="en-GB">
                <a:solidFill>
                  <a:srgbClr val="003366"/>
                </a:solidFill>
                <a:latin charset="0" panose="020B0503030101060003" pitchFamily="34" typeface="Raleway"/>
              </a:rPr>
              <a:t>We have briefly seen some cohesive devices in activities 2 and 3, namely:</a:t>
            </a:r>
          </a:p>
          <a:p>
            <a:pPr indent="0" marL="0">
              <a:buNone/>
            </a:pPr>
            <a:endParaRPr altLang="en-GB" dirty="0" lang="en-GB">
              <a:solidFill>
                <a:srgbClr val="003366"/>
              </a:solidFill>
              <a:latin charset="0" panose="020B0503030101060003" pitchFamily="34" typeface="Raleway"/>
            </a:endParaRPr>
          </a:p>
          <a:p>
            <a:pPr indent="-514350" marL="514350">
              <a:buFont charset="0" panose="020B0604020202020204" pitchFamily="34" typeface="Arial"/>
              <a:buAutoNum type="arabicPeriod"/>
            </a:pPr>
            <a:r>
              <a:rPr altLang="en-GB" b="1" dirty="0" lang="en-GB">
                <a:solidFill>
                  <a:srgbClr val="003366"/>
                </a:solidFill>
                <a:latin charset="0" panose="020B0503030101060003" pitchFamily="34" typeface="Raleway"/>
              </a:rPr>
              <a:t>Linking words and phrases </a:t>
            </a:r>
            <a:r>
              <a:rPr altLang="en-GB" dirty="0" lang="en-GB">
                <a:solidFill>
                  <a:srgbClr val="003366"/>
                </a:solidFill>
                <a:latin charset="0" panose="020B0503030101060003" pitchFamily="34" typeface="Raleway"/>
              </a:rPr>
              <a:t>(however, firstly, on the other hand, likewise, similarly, the next, then, finally etc,)</a:t>
            </a:r>
          </a:p>
          <a:p>
            <a:pPr indent="-514350" marL="514350">
              <a:buAutoNum type="arabicPeriod"/>
            </a:pPr>
            <a:r>
              <a:rPr altLang="en-GB" b="1" dirty="0" lang="en-GB">
                <a:solidFill>
                  <a:srgbClr val="002060"/>
                </a:solidFill>
                <a:latin charset="0" panose="020B0503030101060003" pitchFamily="34" typeface="Raleway"/>
              </a:rPr>
              <a:t>Pronouns and reference words </a:t>
            </a:r>
            <a:r>
              <a:rPr altLang="en-GB" dirty="0" lang="en-GB">
                <a:solidFill>
                  <a:srgbClr val="003366"/>
                </a:solidFill>
                <a:latin charset="0" panose="020B0503030101060003" pitchFamily="34" typeface="Raleway"/>
              </a:rPr>
              <a:t>(he/his/him, she/her, you/yourself/yourselves, they/their/them, this/these, that/those, it/its, which etc.)</a:t>
            </a:r>
          </a:p>
          <a:p>
            <a:pPr indent="-514350" marL="514350">
              <a:buAutoNum type="arabicPeriod"/>
            </a:pPr>
            <a:r>
              <a:rPr altLang="en-GB" b="1" dirty="0" lang="en-GB">
                <a:solidFill>
                  <a:srgbClr val="003366"/>
                </a:solidFill>
                <a:latin charset="0" panose="020B0503030101060003" pitchFamily="34" typeface="Raleway"/>
              </a:rPr>
              <a:t>Repeating key words</a:t>
            </a:r>
          </a:p>
          <a:p>
            <a:pPr indent="-514350" marL="514350">
              <a:buAutoNum type="arabicPeriod"/>
            </a:pPr>
            <a:r>
              <a:rPr altLang="en-GB" b="1" dirty="0" lang="en-GB">
                <a:solidFill>
                  <a:srgbClr val="003366"/>
                </a:solidFill>
                <a:latin charset="0" panose="020B0503030101060003" pitchFamily="34" typeface="Raleway"/>
              </a:rPr>
              <a:t>Conjunctions and conjunctive phrases </a:t>
            </a:r>
            <a:r>
              <a:rPr altLang="en-GB" dirty="0" lang="en-GB">
                <a:solidFill>
                  <a:srgbClr val="003366"/>
                </a:solidFill>
                <a:latin charset="0" panose="020B0503030101060003" pitchFamily="34" typeface="Raleway"/>
              </a:rPr>
              <a:t>(and, or, but, because, for, that, although, despite that, due to etc.)</a:t>
            </a:r>
          </a:p>
          <a:p>
            <a:pPr indent="-514350" marL="514350">
              <a:buAutoNum type="arabicPeriod"/>
            </a:pPr>
            <a:endParaRPr altLang="en-GB" dirty="0" lang="en-GB">
              <a:solidFill>
                <a:srgbClr val="003366"/>
              </a:solidFill>
              <a:latin charset="0" panose="020B0503030101060003" pitchFamily="34" typeface="Raleway"/>
            </a:endParaRPr>
          </a:p>
          <a:p>
            <a:pPr indent="-514350" marL="514350">
              <a:buAutoNum type="arabicPeriod"/>
            </a:pPr>
            <a:endParaRPr altLang="en-GB" dirty="0" lang="en-GB">
              <a:solidFill>
                <a:srgbClr val="003366"/>
              </a:solidFill>
              <a:latin charset="0" panose="020B0503030101060003" pitchFamily="34" typeface="Raleway"/>
            </a:endParaRPr>
          </a:p>
        </p:txBody>
      </p:sp>
    </p:spTree>
    <p:extLst>
      <p:ext uri="{BB962C8B-B14F-4D97-AF65-F5344CB8AC3E}">
        <p14:creationId xmlns:p14="http://schemas.microsoft.com/office/powerpoint/2010/main" val="295098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9E3CD-84DC-45F2-9D75-CFEA69D06823}"/>
              </a:ext>
            </a:extLst>
          </p:cNvPr>
          <p:cNvSpPr>
            <a:spLocks noGrp="1"/>
          </p:cNvSpPr>
          <p:nvPr>
            <p:ph type="title"/>
          </p:nvPr>
        </p:nvSpPr>
        <p:spPr>
          <a:xfrm>
            <a:off x="0" y="49986"/>
            <a:ext cx="10515600" cy="852539"/>
          </a:xfrm>
        </p:spPr>
        <p:txBody>
          <a:bodyPr numCol="1"/>
          <a:lstStyle/>
          <a:p>
            <a:pPr algn="ctr"/>
            <a:r>
              <a:rPr altLang="en-GB" b="1" dirty="0" lang="en-GB">
                <a:solidFill>
                  <a:srgbClr val="003366"/>
                </a:solidFill>
                <a:latin charset="0" panose="020B0503030101060003" pitchFamily="34" typeface="Raleway"/>
              </a:rPr>
              <a:t>Cohesive paragraph</a:t>
            </a:r>
          </a:p>
        </p:txBody>
      </p:sp>
      <p:sp>
        <p:nvSpPr>
          <p:cNvPr id="3" name="Content Placeholder 2">
            <a:extLst>
              <a:ext uri="{FF2B5EF4-FFF2-40B4-BE49-F238E27FC236}">
                <a16:creationId xmlns:a16="http://schemas.microsoft.com/office/drawing/2014/main" id="{FE8F523E-B80D-4D3B-9911-8ABC122EEC63}"/>
              </a:ext>
            </a:extLst>
          </p:cNvPr>
          <p:cNvSpPr>
            <a:spLocks noGrp="1"/>
          </p:cNvSpPr>
          <p:nvPr>
            <p:ph idx="1"/>
          </p:nvPr>
        </p:nvSpPr>
        <p:spPr>
          <a:xfrm>
            <a:off x="795646" y="1375549"/>
            <a:ext cx="10307783" cy="5239740"/>
          </a:xfrm>
        </p:spPr>
        <p:txBody>
          <a:bodyPr numCol="1">
            <a:normAutofit/>
          </a:bodyPr>
          <a:lstStyle/>
          <a:p>
            <a:pPr algn="ctr" indent="0" marL="0">
              <a:buNone/>
            </a:pPr>
            <a:r>
              <a:rPr altLang="en-GB" dirty="0" lang="en-GB" sz="2700">
                <a:solidFill>
                  <a:srgbClr val="003366"/>
                </a:solidFill>
                <a:latin charset="0" panose="020B0503030101060003" pitchFamily="34" typeface="Raleway"/>
              </a:rPr>
              <a:t>Go to Activity 4 and complete it in pairs/groups.</a:t>
            </a:r>
          </a:p>
          <a:p>
            <a:pPr indent="0" marL="0">
              <a:buNone/>
            </a:pPr>
            <a:endParaRPr altLang="en-GB" dirty="0" lang="en-GB" sz="2700">
              <a:solidFill>
                <a:srgbClr val="003366"/>
              </a:solidFill>
              <a:latin charset="0" panose="020B0503030101060003" pitchFamily="34" typeface="Raleway"/>
            </a:endParaRPr>
          </a:p>
          <a:p>
            <a:pPr algn="ctr" indent="0" marL="0">
              <a:buNone/>
            </a:pPr>
            <a:r>
              <a:rPr altLang="en-GB" dirty="0" lang="en-GB" sz="2700">
                <a:solidFill>
                  <a:srgbClr val="003366"/>
                </a:solidFill>
                <a:latin charset="0" panose="020B0503030101060003" pitchFamily="34" typeface="Raleway"/>
              </a:rPr>
              <a:t>Answers to activity 4 may be with your lecturer.</a:t>
            </a:r>
          </a:p>
          <a:p>
            <a:pPr algn="ctr" indent="0" marL="0">
              <a:buNone/>
            </a:pPr>
            <a:endParaRPr altLang="en-GB" dirty="0" lang="en-GB" sz="2700">
              <a:solidFill>
                <a:srgbClr val="003366"/>
              </a:solidFill>
              <a:latin charset="0" panose="020B0503030101060003" pitchFamily="34" typeface="Raleway"/>
            </a:endParaRPr>
          </a:p>
          <a:p>
            <a:pPr indent="0" marL="0">
              <a:buNone/>
            </a:pPr>
            <a:endParaRPr altLang="en-GB" dirty="0" lang="en-GB" sz="2700">
              <a:solidFill>
                <a:srgbClr val="003366"/>
              </a:solidFill>
              <a:latin charset="0" panose="020B0503030101060003" pitchFamily="34" typeface="Raleway"/>
            </a:endParaRPr>
          </a:p>
        </p:txBody>
      </p:sp>
      <p:pic>
        <p:nvPicPr>
          <p:cNvPr id="4" name="Picture 3">
            <a:extLst>
              <a:ext uri="{FF2B5EF4-FFF2-40B4-BE49-F238E27FC236}">
                <a16:creationId xmlns:a16="http://schemas.microsoft.com/office/drawing/2014/main" id="{B84C132A-9EB0-4D2E-BA5B-4EC72BAE22CB}"/>
              </a:ext>
            </a:extLst>
          </p:cNvPr>
          <p:cNvPicPr>
            <a:picLocks noChangeAspect="1"/>
          </p:cNvPicPr>
          <p:nvPr/>
        </p:nvPicPr>
        <p:blipFill>
          <a:blip r:embed="rId3"/>
          <a:stretch>
            <a:fillRect/>
          </a:stretch>
        </p:blipFill>
        <p:spPr>
          <a:xfrm>
            <a:off x="10229072" y="152401"/>
            <a:ext cx="1814026" cy="1223148"/>
          </a:xfrm>
          <a:prstGeom prst="rect">
            <a:avLst/>
          </a:prstGeom>
        </p:spPr>
      </p:pic>
      <p:pic>
        <p:nvPicPr>
          <p:cNvPr descr="A group of hands holding each other  Description automatically generated with low confidence" id="6" name="Picture 5">
            <a:extLst>
              <a:ext uri="{FF2B5EF4-FFF2-40B4-BE49-F238E27FC236}">
                <a16:creationId xmlns:a16="http://schemas.microsoft.com/office/drawing/2014/main" id="{52EC02A2-DC2A-871D-057B-AB1600AD91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89275" y="3091316"/>
            <a:ext cx="5381625" cy="3626387"/>
          </a:xfrm>
          <a:prstGeom prst="rect">
            <a:avLst/>
          </a:prstGeom>
        </p:spPr>
      </p:pic>
    </p:spTree>
    <p:extLst>
      <p:ext uri="{BB962C8B-B14F-4D97-AF65-F5344CB8AC3E}">
        <p14:creationId xmlns:p14="http://schemas.microsoft.com/office/powerpoint/2010/main" val="3203053059"/>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2" st="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a:extLst>
              <a:ext uri="{FF2B5EF4-FFF2-40B4-BE49-F238E27FC236}">
                <a16:creationId xmlns:a16="http://schemas.microsoft.com/office/drawing/2014/main" id="{D4961168-7164-401F-84E8-7E58FF242DB4}"/>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0" y="-296863"/>
            <a:ext cx="12192000" cy="745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7091FAB-4C7F-4EDA-9004-367730A08C10}"/>
              </a:ext>
            </a:extLst>
          </p:cNvPr>
          <p:cNvSpPr>
            <a:spLocks noGrp="1"/>
          </p:cNvSpPr>
          <p:nvPr>
            <p:ph type="title"/>
          </p:nvPr>
        </p:nvSpPr>
        <p:spPr>
          <a:xfrm>
            <a:off x="1143000" y="2765425"/>
            <a:ext cx="7720013" cy="1325563"/>
          </a:xfrm>
        </p:spPr>
        <p:txBody>
          <a:bodyPr numCol="1" rtlCol="0">
            <a:normAutofit fontScale="90000"/>
          </a:bodyPr>
          <a:lstStyle/>
          <a:p>
            <a:pPr eaLnBrk="1" hangingPunct="1">
              <a:spcAft>
                <a:spcPts val="0"/>
              </a:spcAft>
              <a:defRPr/>
            </a:pPr>
            <a:r>
              <a:rPr altLang="en-GB" b="1" dirty="0" lang="en-GB" sz="7200">
                <a:solidFill>
                  <a:srgbClr val="003366"/>
                </a:solidFill>
                <a:latin charset="0" panose="020B0503030101060003" pitchFamily="34" typeface="Raleway"/>
              </a:rPr>
              <a:t>Break:</a:t>
            </a:r>
            <a:r>
              <a:rPr altLang="en-GB" dirty="0" lang="en-GB" sz="7200">
                <a:solidFill>
                  <a:srgbClr val="003366"/>
                </a:solidFill>
                <a:latin charset="0" panose="020B0503030101060003" pitchFamily="34" typeface="Raleway"/>
              </a:rPr>
              <a:t> </a:t>
            </a:r>
            <a:br>
              <a:rPr altLang="en-GB" dirty="0" lang="en-GB" sz="7200">
                <a:solidFill>
                  <a:srgbClr val="003366"/>
                </a:solidFill>
                <a:latin charset="0" panose="020B0503030101060003" pitchFamily="34" typeface="Raleway"/>
              </a:rPr>
            </a:br>
            <a:r>
              <a:rPr altLang="en-GB" dirty="0" lang="en-GB" sz="7200">
                <a:solidFill>
                  <a:srgbClr val="003366"/>
                </a:solidFill>
                <a:latin charset="0" panose="020B0503030101060003" pitchFamily="34" typeface="Raleway"/>
              </a:rPr>
              <a:t>max. 15 mins</a:t>
            </a:r>
          </a:p>
        </p:txBody>
      </p:sp>
      <p:pic>
        <p:nvPicPr>
          <p:cNvPr id="46084" name="Picture 3">
            <a:extLst>
              <a:ext uri="{FF2B5EF4-FFF2-40B4-BE49-F238E27FC236}">
                <a16:creationId xmlns:a16="http://schemas.microsoft.com/office/drawing/2014/main" id="{342F986D-74CD-41D5-A1ED-34571903ADC9}"/>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a:xfrm>
            <a:off x="781050" y="5280025"/>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8198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76861B-6C62-42CE-BB4F-2464620C0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5958"/>
            <a:ext cx="12192000" cy="8947150"/>
          </a:xfrm>
          <a:prstGeom prst="rect">
            <a:avLst/>
          </a:prstGeom>
        </p:spPr>
      </p:pic>
      <p:sp>
        <p:nvSpPr>
          <p:cNvPr id="2" name="Title 1">
            <a:extLst>
              <a:ext uri="{FF2B5EF4-FFF2-40B4-BE49-F238E27FC236}">
                <a16:creationId xmlns:a16="http://schemas.microsoft.com/office/drawing/2014/main" id="{C62677E1-0199-4235-9BD4-1E7FB11859F3}"/>
              </a:ext>
            </a:extLst>
          </p:cNvPr>
          <p:cNvSpPr>
            <a:spLocks noGrp="1"/>
          </p:cNvSpPr>
          <p:nvPr>
            <p:ph type="title"/>
          </p:nvPr>
        </p:nvSpPr>
        <p:spPr>
          <a:xfrm>
            <a:off x="1064709" y="1264355"/>
            <a:ext cx="4049827" cy="1896533"/>
          </a:xfrm>
          <a:solidFill>
            <a:schemeClr val="bg1">
              <a:lumMod val="75000"/>
              <a:alpha val="79000"/>
            </a:schemeClr>
          </a:solidFill>
        </p:spPr>
        <p:txBody>
          <a:bodyPr numCol="1">
            <a:normAutofit/>
          </a:bodyPr>
          <a:lstStyle/>
          <a:p>
            <a:r>
              <a:rPr altLang="en-GB" b="1" dirty="0" lang="en-GB" sz="6000">
                <a:solidFill>
                  <a:srgbClr val="003366"/>
                </a:solidFill>
                <a:latin charset="0" panose="020B0503030101060003" pitchFamily="34" typeface="Raleway"/>
              </a:rPr>
              <a:t>Linking </a:t>
            </a:r>
            <a:br>
              <a:rPr altLang="en-GB" b="1" dirty="0" lang="en-GB" sz="6000">
                <a:solidFill>
                  <a:srgbClr val="003366"/>
                </a:solidFill>
                <a:latin charset="0" panose="020B0503030101060003" pitchFamily="34" typeface="Raleway"/>
              </a:rPr>
            </a:br>
            <a:r>
              <a:rPr altLang="en-GB" b="1" dirty="0" lang="en-GB" sz="6000">
                <a:solidFill>
                  <a:srgbClr val="003366"/>
                </a:solidFill>
                <a:latin charset="0" panose="020B0503030101060003" pitchFamily="34" typeface="Raleway"/>
              </a:rPr>
              <a:t>words</a:t>
            </a:r>
          </a:p>
        </p:txBody>
      </p:sp>
      <p:pic>
        <p:nvPicPr>
          <p:cNvPr id="7" name="Picture 6">
            <a:extLst>
              <a:ext uri="{FF2B5EF4-FFF2-40B4-BE49-F238E27FC236}">
                <a16:creationId xmlns:a16="http://schemas.microsoft.com/office/drawing/2014/main" id="{52049CCC-AD6B-47A8-8EE9-D3DC94F18080}"/>
              </a:ext>
            </a:extLst>
          </p:cNvPr>
          <p:cNvPicPr>
            <a:picLocks noChangeAspect="1"/>
          </p:cNvPicPr>
          <p:nvPr/>
        </p:nvPicPr>
        <p:blipFill>
          <a:blip r:embed="rId4"/>
          <a:stretch>
            <a:fillRect/>
          </a:stretch>
        </p:blipFill>
        <p:spPr>
          <a:xfrm>
            <a:off x="10025165" y="131984"/>
            <a:ext cx="1997501" cy="1346860"/>
          </a:xfrm>
          <a:prstGeom prst="rect">
            <a:avLst/>
          </a:prstGeom>
        </p:spPr>
      </p:pic>
    </p:spTree>
    <p:extLst>
      <p:ext uri="{BB962C8B-B14F-4D97-AF65-F5344CB8AC3E}">
        <p14:creationId xmlns:p14="http://schemas.microsoft.com/office/powerpoint/2010/main" val="4274305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6F5E-1B8F-408B-8E3C-89CA40EBAE86}"/>
              </a:ext>
            </a:extLst>
          </p:cNvPr>
          <p:cNvSpPr>
            <a:spLocks noGrp="1"/>
          </p:cNvSpPr>
          <p:nvPr>
            <p:ph type="title"/>
          </p:nvPr>
        </p:nvSpPr>
        <p:spPr>
          <a:xfrm>
            <a:off x="0" y="1"/>
            <a:ext cx="10515600" cy="673100"/>
          </a:xfrm>
        </p:spPr>
        <p:txBody>
          <a:bodyPr numCol="1">
            <a:normAutofit fontScale="90000"/>
          </a:bodyPr>
          <a:lstStyle/>
          <a:p>
            <a:pPr algn="ctr"/>
            <a:r>
              <a:rPr altLang="en-GB" b="1" dirty="0" lang="en-GB">
                <a:solidFill>
                  <a:srgbClr val="003366"/>
                </a:solidFill>
                <a:latin charset="0" panose="020B0503030101060003" pitchFamily="34" typeface="Raleway"/>
              </a:rPr>
              <a:t>Linking words - examples</a:t>
            </a:r>
          </a:p>
        </p:txBody>
      </p:sp>
      <p:sp>
        <p:nvSpPr>
          <p:cNvPr id="3" name="Content Placeholder 2">
            <a:extLst>
              <a:ext uri="{FF2B5EF4-FFF2-40B4-BE49-F238E27FC236}">
                <a16:creationId xmlns:a16="http://schemas.microsoft.com/office/drawing/2014/main" id="{1CEB13D5-9AB7-44DD-AAB8-FF623E3721B1}"/>
              </a:ext>
            </a:extLst>
          </p:cNvPr>
          <p:cNvSpPr>
            <a:spLocks noGrp="1"/>
          </p:cNvSpPr>
          <p:nvPr>
            <p:ph idx="1"/>
          </p:nvPr>
        </p:nvSpPr>
        <p:spPr>
          <a:xfrm>
            <a:off x="665018" y="1041400"/>
            <a:ext cx="10770920" cy="5454403"/>
          </a:xfrm>
        </p:spPr>
        <p:txBody>
          <a:bodyPr numCol="1">
            <a:normAutofit lnSpcReduction="10000"/>
          </a:bodyPr>
          <a:lstStyle/>
          <a:p>
            <a:pPr indent="0" marL="0">
              <a:buNone/>
            </a:pPr>
            <a:r>
              <a:rPr altLang="en-GB" dirty="0" lang="en-GB">
                <a:solidFill>
                  <a:srgbClr val="003366"/>
                </a:solidFill>
                <a:latin charset="0" panose="020B0503030101060003" pitchFamily="34" typeface="Raleway"/>
              </a:rPr>
              <a:t>Look at these linking words. Have you used them? Are any new to you?</a:t>
            </a:r>
          </a:p>
          <a:p>
            <a:pPr indent="0" marL="0">
              <a:buNone/>
            </a:pPr>
            <a:endParaRPr altLang="en-GB" b="1" dirty="0" lang="en-GB">
              <a:solidFill>
                <a:srgbClr val="003366"/>
              </a:solidFill>
              <a:latin charset="0" panose="020B0503030101060003" pitchFamily="34" typeface="Raleway"/>
            </a:endParaRPr>
          </a:p>
          <a:p>
            <a:r>
              <a:rPr altLang="en-GB" b="1" dirty="0" lang="en-GB">
                <a:solidFill>
                  <a:srgbClr val="003366"/>
                </a:solidFill>
                <a:latin charset="0" panose="020B0503030101060003" pitchFamily="34" typeface="Raleway"/>
              </a:rPr>
              <a:t>Reason (because):</a:t>
            </a:r>
            <a:r>
              <a:rPr altLang="en-GB" dirty="0" lang="en-GB">
                <a:solidFill>
                  <a:srgbClr val="003366"/>
                </a:solidFill>
                <a:latin charset="0" panose="020B0503030101060003" pitchFamily="34" typeface="Raleway"/>
              </a:rPr>
              <a:t> </a:t>
            </a:r>
            <a:r>
              <a:rPr dirty="0" lang="en-US">
                <a:solidFill>
                  <a:srgbClr val="003366"/>
                </a:solidFill>
                <a:latin charset="0" panose="020B0503030101060003" pitchFamily="34" typeface="Raleway"/>
              </a:rPr>
              <a:t>Due to / Owing to / Stemming from the fact that, Since, As, Subsequently</a:t>
            </a:r>
            <a:endParaRPr altLang="en-GB" dirty="0" lang="en-GB">
              <a:solidFill>
                <a:srgbClr val="003366"/>
              </a:solidFill>
              <a:latin charset="0" panose="020B0503030101060003" pitchFamily="34" typeface="Raleway"/>
            </a:endParaRPr>
          </a:p>
          <a:p>
            <a:r>
              <a:rPr altLang="en-GB" b="1" dirty="0" lang="en-GB">
                <a:solidFill>
                  <a:srgbClr val="003366"/>
                </a:solidFill>
                <a:latin charset="0" panose="020B0503030101060003" pitchFamily="34" typeface="Raleway"/>
              </a:rPr>
              <a:t>Addition (and):</a:t>
            </a:r>
            <a:r>
              <a:rPr altLang="en-GB" dirty="0" lang="en-GB">
                <a:solidFill>
                  <a:srgbClr val="003366"/>
                </a:solidFill>
                <a:latin charset="0" panose="020B0503030101060003" pitchFamily="34" typeface="Raleway"/>
              </a:rPr>
              <a:t> </a:t>
            </a:r>
            <a:r>
              <a:rPr dirty="0" lang="en-US">
                <a:solidFill>
                  <a:srgbClr val="003366"/>
                </a:solidFill>
                <a:latin charset="0" panose="020B0503030101060003" pitchFamily="34" typeface="Raleway"/>
              </a:rPr>
              <a:t>Moreover, Furthermore, In addition, Also, Above all</a:t>
            </a:r>
            <a:endParaRPr altLang="en-GB" dirty="0" lang="en-GB">
              <a:solidFill>
                <a:srgbClr val="003366"/>
              </a:solidFill>
              <a:latin charset="0" panose="020B0503030101060003" pitchFamily="34" typeface="Raleway"/>
            </a:endParaRPr>
          </a:p>
          <a:p>
            <a:r>
              <a:rPr altLang="en-GB" b="1" dirty="0" lang="en-GB">
                <a:solidFill>
                  <a:srgbClr val="003366"/>
                </a:solidFill>
                <a:latin charset="0" panose="020B0503030101060003" pitchFamily="34" typeface="Raleway"/>
              </a:rPr>
              <a:t>Result (so):</a:t>
            </a:r>
            <a:r>
              <a:rPr altLang="en-GB" dirty="0" lang="en-GB">
                <a:solidFill>
                  <a:srgbClr val="003366"/>
                </a:solidFill>
                <a:latin charset="0" panose="020B0503030101060003" pitchFamily="34" typeface="Raleway"/>
              </a:rPr>
              <a:t> </a:t>
            </a:r>
            <a:r>
              <a:rPr dirty="0" lang="en-US">
                <a:solidFill>
                  <a:srgbClr val="003366"/>
                </a:solidFill>
                <a:latin charset="0" panose="020B0503030101060003" pitchFamily="34" typeface="Raleway"/>
              </a:rPr>
              <a:t>Therefore, Hence, Thus, Accordingly, As a result, Consequently</a:t>
            </a:r>
            <a:endParaRPr altLang="en-GB" dirty="0" lang="en-GB">
              <a:solidFill>
                <a:srgbClr val="003366"/>
              </a:solidFill>
              <a:latin charset="0" panose="020B0503030101060003" pitchFamily="34" typeface="Raleway"/>
            </a:endParaRPr>
          </a:p>
          <a:p>
            <a:r>
              <a:rPr altLang="en-GB" b="1" dirty="0" lang="en-GB">
                <a:solidFill>
                  <a:srgbClr val="003366"/>
                </a:solidFill>
                <a:latin charset="0" panose="020B0503030101060003" pitchFamily="34" typeface="Raleway"/>
              </a:rPr>
              <a:t>Purpose (so that): </a:t>
            </a:r>
            <a:r>
              <a:rPr dirty="0" lang="en-US">
                <a:solidFill>
                  <a:srgbClr val="003366"/>
                </a:solidFill>
                <a:latin charset="0" panose="020B0503030101060003" pitchFamily="34" typeface="Raleway"/>
              </a:rPr>
              <a:t>In order for, The aim of this essay is to</a:t>
            </a:r>
          </a:p>
          <a:p>
            <a:r>
              <a:rPr b="1" dirty="0" lang="en-US">
                <a:solidFill>
                  <a:srgbClr val="003366"/>
                </a:solidFill>
                <a:latin charset="0" panose="020B0503030101060003" pitchFamily="34" typeface="Raleway"/>
              </a:rPr>
              <a:t>Comparison (like):</a:t>
            </a:r>
            <a:r>
              <a:rPr dirty="0" lang="en-US">
                <a:solidFill>
                  <a:srgbClr val="003366"/>
                </a:solidFill>
                <a:latin charset="0" panose="020B0503030101060003" pitchFamily="34" typeface="Raleway"/>
              </a:rPr>
              <a:t> Similarly, Likewise, In comparison</a:t>
            </a:r>
          </a:p>
          <a:p>
            <a:r>
              <a:rPr b="1" dirty="0" lang="en-US">
                <a:solidFill>
                  <a:srgbClr val="003366"/>
                </a:solidFill>
                <a:latin charset="0" panose="020B0503030101060003" pitchFamily="34" typeface="Raleway"/>
              </a:rPr>
              <a:t>Contrast (but):</a:t>
            </a:r>
            <a:r>
              <a:rPr dirty="0" lang="en-US">
                <a:solidFill>
                  <a:srgbClr val="003366"/>
                </a:solidFill>
                <a:latin charset="0" panose="020B0503030101060003" pitchFamily="34" typeface="Raleway"/>
              </a:rPr>
              <a:t> However, Despite this, Nevertheless, In contrast, On the other hand, Yet, Although, While, By contrast</a:t>
            </a:r>
            <a:endParaRPr altLang="en-GB" dirty="0" lang="en-GB"/>
          </a:p>
          <a:p>
            <a:endParaRPr altLang="en-GB" dirty="0" lang="en-GB"/>
          </a:p>
        </p:txBody>
      </p:sp>
    </p:spTree>
    <p:extLst>
      <p:ext uri="{BB962C8B-B14F-4D97-AF65-F5344CB8AC3E}">
        <p14:creationId xmlns:p14="http://schemas.microsoft.com/office/powerpoint/2010/main" val="664892715"/>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2" st="2"/>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
                                            <p:txEl>
                                              <p:pRg end="3" st="3"/>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3">
                                            <p:txEl>
                                              <p:pRg end="4" st="4"/>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3">
                                            <p:txEl>
                                              <p:pRg end="5" st="5"/>
                                            </p:txEl>
                                          </p:spTgt>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3">
                                            <p:txEl>
                                              <p:pRg end="6" st="6"/>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3">
                                            <p:txEl>
                                              <p:pRg end="7" st="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A2DB-BAF9-4211-935E-1B858A6850C9}"/>
              </a:ext>
            </a:extLst>
          </p:cNvPr>
          <p:cNvSpPr>
            <a:spLocks noGrp="1"/>
          </p:cNvSpPr>
          <p:nvPr>
            <p:ph type="title"/>
          </p:nvPr>
        </p:nvSpPr>
        <p:spPr>
          <a:xfrm>
            <a:off x="0" y="0"/>
            <a:ext cx="10515600" cy="997527"/>
          </a:xfrm>
        </p:spPr>
        <p:txBody>
          <a:bodyPr numCol="1"/>
          <a:lstStyle/>
          <a:p>
            <a:pPr algn="ctr"/>
            <a:r>
              <a:rPr altLang="en-GB" b="1" dirty="0" lang="en-GB">
                <a:solidFill>
                  <a:srgbClr val="003366"/>
                </a:solidFill>
                <a:latin charset="0" panose="020B0503030101060003" pitchFamily="34" typeface="Raleway"/>
              </a:rPr>
              <a:t>Activity 5: Using linking words</a:t>
            </a:r>
          </a:p>
        </p:txBody>
      </p:sp>
      <p:sp>
        <p:nvSpPr>
          <p:cNvPr id="3" name="Content Placeholder 2">
            <a:extLst>
              <a:ext uri="{FF2B5EF4-FFF2-40B4-BE49-F238E27FC236}">
                <a16:creationId xmlns:a16="http://schemas.microsoft.com/office/drawing/2014/main" id="{25A3A7ED-6898-4809-9ABC-BA5BA7C8F1E9}"/>
              </a:ext>
            </a:extLst>
          </p:cNvPr>
          <p:cNvSpPr>
            <a:spLocks noGrp="1"/>
          </p:cNvSpPr>
          <p:nvPr>
            <p:ph idx="1"/>
          </p:nvPr>
        </p:nvSpPr>
        <p:spPr>
          <a:xfrm>
            <a:off x="475012" y="1588272"/>
            <a:ext cx="11115305" cy="4895655"/>
          </a:xfrm>
        </p:spPr>
        <p:txBody>
          <a:bodyPr numCol="1">
            <a:normAutofit/>
          </a:bodyPr>
          <a:lstStyle/>
          <a:p>
            <a:pPr algn="ctr" indent="0" marL="0">
              <a:buNone/>
            </a:pPr>
            <a:r>
              <a:rPr altLang="en-GB" dirty="0" lang="en-GB" sz="3200">
                <a:solidFill>
                  <a:srgbClr val="003366"/>
                </a:solidFill>
                <a:latin charset="0" panose="020B0503030101060003" pitchFamily="34" typeface="Raleway"/>
              </a:rPr>
              <a:t>Based on the previous slide and information provided on the Research Skills modules, complete the Cambridge Assessment English ‘Linking words’ quiz by clicking </a:t>
            </a:r>
            <a:r>
              <a:rPr altLang="en-GB" dirty="0" lang="en-GB" sz="3200">
                <a:solidFill>
                  <a:srgbClr val="003366"/>
                </a:solidFill>
                <a:latin charset="0" panose="020B0503030101060003" pitchFamily="34" typeface="Raleway"/>
                <a:hlinkClick r:id="rId3">
                  <a:extLst>
                    <a:ext uri="{A12FA001-AC4F-418D-AE19-62706E023703}">
                      <ahyp:hlinkClr xmlns:ahyp="http://schemas.microsoft.com/office/drawing/2018/hyperlinkcolor" val="tx"/>
                    </a:ext>
                  </a:extLst>
                </a:hlinkClick>
              </a:rPr>
              <a:t>here</a:t>
            </a:r>
            <a:r>
              <a:rPr altLang="en-GB" dirty="0" lang="en-GB" sz="3200">
                <a:solidFill>
                  <a:srgbClr val="003366"/>
                </a:solidFill>
                <a:latin charset="0" panose="020B0503030101060003" pitchFamily="34" typeface="Raleway"/>
              </a:rPr>
              <a:t>  OR the link below.</a:t>
            </a:r>
          </a:p>
          <a:p>
            <a:pPr algn="ctr" indent="0" marL="0">
              <a:buNone/>
            </a:pPr>
            <a:endParaRPr altLang="en-GB" dirty="0" lang="en-GB" sz="3200">
              <a:solidFill>
                <a:srgbClr val="003366"/>
              </a:solidFill>
              <a:latin charset="0" panose="020B0503030101060003" pitchFamily="34" typeface="Raleway"/>
            </a:endParaRPr>
          </a:p>
          <a:p>
            <a:pPr algn="ctr" indent="0" marL="0">
              <a:buNone/>
            </a:pPr>
            <a:r>
              <a:rPr altLang="en-GB" dirty="0" lang="en-GB" sz="3200">
                <a:solidFill>
                  <a:srgbClr val="003366"/>
                </a:solidFill>
                <a:latin charset="0" panose="020B0503030101060003" pitchFamily="34" typeface="Raleway"/>
              </a:rPr>
              <a:t>Answers will be provided after each question has been answered.</a:t>
            </a:r>
          </a:p>
          <a:p>
            <a:pPr indent="0" marL="0">
              <a:buNone/>
            </a:pPr>
            <a:endParaRPr altLang="en-GB" dirty="0" lang="en-GB" sz="3600">
              <a:solidFill>
                <a:srgbClr val="003366"/>
              </a:solidFill>
              <a:latin charset="0" panose="020B0503030101060003" pitchFamily="34" typeface="Raleway"/>
            </a:endParaRPr>
          </a:p>
          <a:p>
            <a:pPr indent="0" marL="0">
              <a:buNone/>
            </a:pPr>
            <a:r>
              <a:rPr altLang="en-GB" dirty="0" lang="en-GB" sz="1800" u="sng">
                <a:solidFill>
                  <a:srgbClr val="0000FF"/>
                </a:solidFill>
                <a:effectLst/>
                <a:latin charset="0" panose="020F0502020204030204" pitchFamily="34" typeface="Calibri"/>
                <a:ea charset="0" panose="020F0502020204030204" pitchFamily="34" typeface="Calibri"/>
                <a:cs charset="0" panose="02020603050405020304" pitchFamily="18" typeface="Times New Roman"/>
                <a:hlinkClick r:id="rId4"/>
              </a:rPr>
              <a:t>www.cambridgeenglish.org/learning-english/activities-for-learners/b1w005-linking-words</a:t>
            </a:r>
            <a:endParaRPr altLang="en-GB" dirty="0" lang="en-GB" sz="1800">
              <a:effectLst/>
              <a:latin charset="0" panose="020F0502020204030204" pitchFamily="34" typeface="Calibri"/>
              <a:ea charset="0" panose="020F0502020204030204" pitchFamily="34" typeface="Calibri"/>
              <a:cs charset="0" panose="02020603050405020304" pitchFamily="18" typeface="Times New Roman"/>
            </a:endParaRPr>
          </a:p>
          <a:p>
            <a:pPr indent="0" marL="0">
              <a:buNone/>
            </a:pPr>
            <a:r>
              <a:rPr dirty="0" lang="en-US" sz="2400">
                <a:hlinkClick r:id="rId5"/>
              </a:rPr>
              <a:t>Linking words | Learning English | Cambridge English</a:t>
            </a:r>
            <a:endParaRPr altLang="en-GB" dirty="0" lang="en-GB" sz="3600">
              <a:solidFill>
                <a:srgbClr val="003366"/>
              </a:solidFill>
              <a:latin charset="0" panose="020B0503030101060003" pitchFamily="34" typeface="Raleway"/>
            </a:endParaRPr>
          </a:p>
        </p:txBody>
      </p:sp>
      <p:pic>
        <p:nvPicPr>
          <p:cNvPr id="4" name="Picture 3">
            <a:extLst>
              <a:ext uri="{FF2B5EF4-FFF2-40B4-BE49-F238E27FC236}">
                <a16:creationId xmlns:a16="http://schemas.microsoft.com/office/drawing/2014/main" id="{E118A126-CB01-4F7F-B5A7-B7CD6C3CF670}"/>
              </a:ext>
            </a:extLst>
          </p:cNvPr>
          <p:cNvPicPr>
            <a:picLocks noChangeAspect="1"/>
          </p:cNvPicPr>
          <p:nvPr/>
        </p:nvPicPr>
        <p:blipFill>
          <a:blip r:embed="rId6"/>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212431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D5362-682F-48E0-A6AC-68D2F05F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150"/>
            <a:ext cx="12192000" cy="8089900"/>
          </a:xfrm>
          <a:prstGeom prst="rect">
            <a:avLst/>
          </a:prstGeom>
        </p:spPr>
      </p:pic>
      <p:sp>
        <p:nvSpPr>
          <p:cNvPr id="2" name="Title 1">
            <a:extLst>
              <a:ext uri="{FF2B5EF4-FFF2-40B4-BE49-F238E27FC236}">
                <a16:creationId xmlns:a16="http://schemas.microsoft.com/office/drawing/2014/main" id="{D294965C-C755-4238-B8E6-0A0059E9873C}"/>
              </a:ext>
            </a:extLst>
          </p:cNvPr>
          <p:cNvSpPr>
            <a:spLocks noGrp="1"/>
          </p:cNvSpPr>
          <p:nvPr>
            <p:ph type="title"/>
          </p:nvPr>
        </p:nvSpPr>
        <p:spPr>
          <a:xfrm>
            <a:off x="361122" y="5188917"/>
            <a:ext cx="5483087" cy="1325563"/>
          </a:xfrm>
        </p:spPr>
        <p:txBody>
          <a:bodyPr numCol="1">
            <a:normAutofit fontScale="90000"/>
          </a:bodyPr>
          <a:lstStyle/>
          <a:p>
            <a:r>
              <a:rPr altLang="en-GB" b="1" dirty="0" lang="en-GB" sz="6000">
                <a:solidFill>
                  <a:srgbClr val="003366"/>
                </a:solidFill>
                <a:latin charset="0" panose="020B0503030101060003" pitchFamily="34" typeface="Raleway"/>
              </a:rPr>
              <a:t>Reflective Journal</a:t>
            </a:r>
          </a:p>
        </p:txBody>
      </p:sp>
      <p:pic>
        <p:nvPicPr>
          <p:cNvPr id="3" name="Picture 2">
            <a:extLst>
              <a:ext uri="{FF2B5EF4-FFF2-40B4-BE49-F238E27FC236}">
                <a16:creationId xmlns:a16="http://schemas.microsoft.com/office/drawing/2014/main" id="{D71F4168-6B9A-4698-AB03-EE49CF7C3C5C}"/>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353892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FD7AC11B-4020-457B-83D7-F11F50DF0E26}"/>
              </a:ext>
            </a:extLst>
          </p:cNvPr>
          <p:cNvSpPr>
            <a:spLocks noChangeArrowheads="1" noGrp="1"/>
          </p:cNvSpPr>
          <p:nvPr>
            <p:ph type="title"/>
          </p:nvPr>
        </p:nvSpPr>
        <p:spPr>
          <a:xfrm>
            <a:off x="0" y="0"/>
            <a:ext cx="11768138" cy="1436914"/>
          </a:xfrm>
        </p:spPr>
        <p:txBody>
          <a:bodyPr numCol="1"/>
          <a:lstStyle/>
          <a:p>
            <a:pPr algn="ctr" eaLnBrk="1" hangingPunct="1"/>
            <a:r>
              <a:rPr b="1" dirty="0" lang="en-GB">
                <a:solidFill>
                  <a:srgbClr val="003366"/>
                </a:solidFill>
                <a:latin charset="0" panose="020B0503030101060003" pitchFamily="34" typeface="Raleway"/>
              </a:rPr>
              <a:t>Reflective journal / diary</a:t>
            </a:r>
            <a:br>
              <a:rPr b="1" dirty="0" lang="en-GB">
                <a:solidFill>
                  <a:srgbClr val="003366"/>
                </a:solidFill>
                <a:latin charset="0" panose="020B0503030101060003" pitchFamily="34" typeface="Raleway"/>
              </a:rPr>
            </a:br>
            <a:r>
              <a:rPr b="1" dirty="0" lang="en-GB" sz="3600">
                <a:solidFill>
                  <a:srgbClr val="003366"/>
                </a:solidFill>
                <a:latin charset="0" panose="020B0503030101060003" pitchFamily="34" typeface="Raleway"/>
              </a:rPr>
              <a:t>Research-Pair-Share</a:t>
            </a:r>
          </a:p>
        </p:txBody>
      </p:sp>
      <p:sp>
        <p:nvSpPr>
          <p:cNvPr id="3" name="Content Placeholder 2">
            <a:extLst>
              <a:ext uri="{FF2B5EF4-FFF2-40B4-BE49-F238E27FC236}">
                <a16:creationId xmlns:a16="http://schemas.microsoft.com/office/drawing/2014/main" id="{9B5CD57A-5DC6-4877-8098-FAA8301E9AB6}"/>
              </a:ext>
            </a:extLst>
          </p:cNvPr>
          <p:cNvSpPr>
            <a:spLocks noGrp="1"/>
          </p:cNvSpPr>
          <p:nvPr>
            <p:ph idx="1"/>
          </p:nvPr>
        </p:nvSpPr>
        <p:spPr>
          <a:xfrm>
            <a:off x="605642" y="1436915"/>
            <a:ext cx="11162496" cy="5139250"/>
          </a:xfrm>
        </p:spPr>
        <p:txBody>
          <a:bodyPr numCol="1" rtlCol="0">
            <a:normAutofit fontScale="85000" lnSpcReduction="20000"/>
          </a:bodyPr>
          <a:lstStyle/>
          <a:p>
            <a:pPr eaLnBrk="1" hangingPunct="1" indent="0" marL="0">
              <a:spcAft>
                <a:spcPts val="0"/>
              </a:spcAft>
              <a:buNone/>
              <a:defRPr/>
            </a:pPr>
            <a:r>
              <a:rPr altLang="en-GB" dirty="0" lang="en-GB" sz="3600">
                <a:solidFill>
                  <a:srgbClr val="003366"/>
                </a:solidFill>
                <a:latin charset="0" panose="020B0503030101060003" pitchFamily="34" typeface="Raleway"/>
              </a:rPr>
              <a:t>Using some of the websites on next slide, find out:</a:t>
            </a:r>
          </a:p>
          <a:p>
            <a:pPr eaLnBrk="1" hangingPunct="1" indent="0" marL="0">
              <a:spcAft>
                <a:spcPts val="0"/>
              </a:spcAft>
              <a:buNone/>
              <a:defRPr/>
            </a:pPr>
            <a:endParaRPr altLang="en-GB" dirty="0" lang="en-GB" sz="3600">
              <a:solidFill>
                <a:srgbClr val="003366"/>
              </a:solidFill>
              <a:latin charset="0" panose="020B0503030101060003" pitchFamily="34" typeface="Raleway"/>
            </a:endParaRPr>
          </a:p>
          <a:p>
            <a:pPr eaLnBrk="1" hangingPunct="1" indent="-742950" marL="742950">
              <a:spcAft>
                <a:spcPts val="0"/>
              </a:spcAft>
              <a:buAutoNum type="arabicPeriod"/>
              <a:defRPr/>
            </a:pPr>
            <a:r>
              <a:rPr altLang="en-GB" dirty="0" lang="en-GB" sz="3200">
                <a:solidFill>
                  <a:srgbClr val="003366"/>
                </a:solidFill>
                <a:latin charset="0" panose="020B0503030101060003" pitchFamily="34" typeface="Raleway"/>
              </a:rPr>
              <a:t>What is a </a:t>
            </a:r>
            <a:r>
              <a:rPr altLang="en-GB" b="1" dirty="0" lang="en-GB" sz="3200">
                <a:solidFill>
                  <a:srgbClr val="003366"/>
                </a:solidFill>
                <a:latin charset="0" panose="020B0503030101060003" pitchFamily="34" typeface="Raleway"/>
              </a:rPr>
              <a:t>reflective journal</a:t>
            </a:r>
            <a:r>
              <a:rPr altLang="en-GB" dirty="0" lang="en-GB" sz="3200">
                <a:solidFill>
                  <a:srgbClr val="003366"/>
                </a:solidFill>
                <a:latin charset="0" panose="020B0503030101060003" pitchFamily="34" typeface="Raleway"/>
              </a:rPr>
              <a:t>? What is its </a:t>
            </a:r>
            <a:r>
              <a:rPr altLang="en-GB" b="1" dirty="0" lang="en-GB" sz="3200">
                <a:solidFill>
                  <a:srgbClr val="003366"/>
                </a:solidFill>
                <a:latin charset="0" panose="020B0503030101060003" pitchFamily="34" typeface="Raleway"/>
              </a:rPr>
              <a:t>purpose and usage</a:t>
            </a:r>
            <a:r>
              <a:rPr altLang="en-GB" dirty="0" lang="en-GB" sz="3200">
                <a:solidFill>
                  <a:srgbClr val="003366"/>
                </a:solidFill>
                <a:latin charset="0" panose="020B0503030101060003" pitchFamily="34" typeface="Raleway"/>
              </a:rPr>
              <a:t>?</a:t>
            </a:r>
          </a:p>
          <a:p>
            <a:pPr eaLnBrk="1" hangingPunct="1" indent="-742950" marL="742950">
              <a:spcAft>
                <a:spcPts val="0"/>
              </a:spcAft>
              <a:buAutoNum type="arabicPeriod"/>
              <a:defRPr/>
            </a:pPr>
            <a:r>
              <a:rPr altLang="en-GB" dirty="0" lang="en-GB" sz="3200">
                <a:solidFill>
                  <a:srgbClr val="003366"/>
                </a:solidFill>
                <a:latin charset="0" panose="020B0503030101060003" pitchFamily="34" typeface="Raleway"/>
              </a:rPr>
              <a:t>What do you write in a reflective journal?</a:t>
            </a:r>
          </a:p>
          <a:p>
            <a:pPr eaLnBrk="1" hangingPunct="1" indent="-742950" marL="742950">
              <a:spcAft>
                <a:spcPts val="0"/>
              </a:spcAft>
              <a:buAutoNum type="arabicPeriod"/>
              <a:defRPr/>
            </a:pPr>
            <a:r>
              <a:rPr altLang="en-GB" dirty="0" lang="en-GB" sz="3200">
                <a:solidFill>
                  <a:srgbClr val="003366"/>
                </a:solidFill>
                <a:latin charset="0" panose="020B0503030101060003" pitchFamily="34" typeface="Raleway"/>
              </a:rPr>
              <a:t>How useful a reflective journal will be for your CS1 assignment?</a:t>
            </a:r>
          </a:p>
          <a:p>
            <a:pPr eaLnBrk="1" hangingPunct="1" indent="-742950" marL="742950">
              <a:spcAft>
                <a:spcPts val="0"/>
              </a:spcAft>
              <a:buAutoNum type="arabicPeriod"/>
              <a:defRPr/>
            </a:pPr>
            <a:r>
              <a:rPr altLang="en-GB" dirty="0" lang="en-GB" sz="3200">
                <a:solidFill>
                  <a:srgbClr val="003366"/>
                </a:solidFill>
                <a:latin charset="0" panose="020B0503030101060003" pitchFamily="34" typeface="Raleway"/>
              </a:rPr>
              <a:t>Do you keep a reflective journal? If not, are you going to start writing one? What for / When / How often will you use it?</a:t>
            </a:r>
          </a:p>
          <a:p>
            <a:pPr eaLnBrk="1" hangingPunct="1" indent="-742950" marL="742950">
              <a:spcAft>
                <a:spcPts val="0"/>
              </a:spcAft>
              <a:buFont charset="0" panose="020B0604020202020204" pitchFamily="34" typeface="Arial"/>
              <a:buAutoNum type="arabicPeriod"/>
              <a:defRPr/>
            </a:pPr>
            <a:r>
              <a:rPr altLang="en-GB" dirty="0" lang="en-GB" sz="3200">
                <a:solidFill>
                  <a:srgbClr val="003366"/>
                </a:solidFill>
                <a:latin charset="0" panose="020B0503030101060003" pitchFamily="34" typeface="Raleway"/>
              </a:rPr>
              <a:t>What tips would you give to your friend with respect to keeping a reflective journal?</a:t>
            </a:r>
          </a:p>
          <a:p>
            <a:pPr eaLnBrk="1" hangingPunct="1" indent="0" marL="0">
              <a:spcAft>
                <a:spcPts val="0"/>
              </a:spcAft>
              <a:buNone/>
              <a:defRPr/>
            </a:pPr>
            <a:endParaRPr altLang="en-GB" dirty="0" lang="en-GB" sz="3200">
              <a:solidFill>
                <a:srgbClr val="003366"/>
              </a:solidFill>
              <a:latin charset="0" panose="020B0503030101060003" pitchFamily="34" typeface="Raleway"/>
            </a:endParaRPr>
          </a:p>
          <a:p>
            <a:pPr eaLnBrk="1" hangingPunct="1" indent="0" marL="0">
              <a:spcAft>
                <a:spcPts val="0"/>
              </a:spcAft>
              <a:buNone/>
              <a:defRPr/>
            </a:pPr>
            <a:r>
              <a:rPr altLang="en-GB" dirty="0" lang="en-GB" sz="3500">
                <a:solidFill>
                  <a:srgbClr val="0070C0"/>
                </a:solidFill>
                <a:latin charset="0" panose="020B0503030101060003" pitchFamily="34" typeface="Raleway"/>
              </a:rPr>
              <a:t>Then pair up with another person and compare your answers. Finally share your ideas/thoughts with the rest of the class.</a:t>
            </a:r>
          </a:p>
          <a:p>
            <a:pPr eaLnBrk="1" hangingPunct="1" indent="-742950" marL="742950">
              <a:spcAft>
                <a:spcPts val="0"/>
              </a:spcAft>
              <a:buAutoNum type="arabicPeriod"/>
              <a:defRPr/>
            </a:pPr>
            <a:endParaRPr altLang="en-GB" dirty="0" lang="en-GB" sz="3600">
              <a:solidFill>
                <a:srgbClr val="003366"/>
              </a:solidFill>
              <a:latin charset="0" panose="020B0503030101060003" pitchFamily="34" typeface="Raleway"/>
            </a:endParaRPr>
          </a:p>
          <a:p>
            <a:pPr eaLnBrk="1" hangingPunct="1" indent="0" marL="0">
              <a:spcAft>
                <a:spcPts val="0"/>
              </a:spcAft>
              <a:buNone/>
              <a:defRPr/>
            </a:pPr>
            <a:endParaRPr altLang="en-GB" dirty="0"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51793B-2D45-44A7-994F-6D4B09F14D5F}"/>
              </a:ext>
            </a:extLst>
          </p:cNvPr>
          <p:cNvPicPr/>
          <p:nvPr/>
        </p:nvPicPr>
        <p:blipFill rotWithShape="1">
          <a:blip r:embed="rId3"/>
          <a:srcRect b="56146" r="66098" t="25220"/>
          <a:stretch/>
        </p:blipFill>
        <p:spPr>
          <a:xfrm>
            <a:off x="6334165" y="2262190"/>
            <a:ext cx="4743450" cy="1498600"/>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1524000" y="78256"/>
            <a:ext cx="8686800" cy="1143000"/>
          </a:xfrm>
        </p:spPr>
        <p:txBody>
          <a:bodyPr numCol="1">
            <a:normAutofit/>
          </a:bodyPr>
          <a:lstStyle/>
          <a:p>
            <a:pPr algn="ctr"/>
            <a:r>
              <a:rPr altLang="en-GB" b="1" dirty="0" lang="en-GB">
                <a:solidFill>
                  <a:srgbClr val="7030A0"/>
                </a:solidFill>
                <a:latin typeface="Rasionne"/>
              </a:rPr>
              <a:t>Registering your in Class attendance</a:t>
            </a:r>
          </a:p>
        </p:txBody>
      </p:sp>
      <p:sp>
        <p:nvSpPr>
          <p:cNvPr id="3" name="Content Placeholder 2"/>
          <p:cNvSpPr>
            <a:spLocks noGrp="1"/>
          </p:cNvSpPr>
          <p:nvPr>
            <p:ph idx="1"/>
          </p:nvPr>
        </p:nvSpPr>
        <p:spPr>
          <a:xfrm>
            <a:off x="870333" y="1092200"/>
            <a:ext cx="9797667" cy="4780250"/>
          </a:xfrm>
        </p:spPr>
        <p:txBody>
          <a:bodyPr numCol="1">
            <a:noAutofit/>
          </a:bodyPr>
          <a:lstStyle/>
          <a:p>
            <a:pPr indent="0" marL="0">
              <a:buNone/>
            </a:pPr>
            <a:r>
              <a:rPr altLang="en-GB" b="1" dirty="0" lang="en-GB" sz="2400">
                <a:solidFill>
                  <a:srgbClr val="002060"/>
                </a:solidFill>
                <a:latin typeface="Raleway"/>
              </a:rPr>
              <a:t>Step 1: </a:t>
            </a:r>
            <a:r>
              <a:rPr altLang="en-GB" dirty="0" lang="en-GB" sz="2400">
                <a:solidFill>
                  <a:srgbClr val="002060"/>
                </a:solidFill>
                <a:latin typeface="Raleway"/>
              </a:rPr>
              <a:t>Ensure you are logged into the ARUL-Wi-Fi. </a:t>
            </a:r>
          </a:p>
          <a:p>
            <a:pPr indent="0" marL="0">
              <a:buNone/>
            </a:pPr>
            <a:r>
              <a:rPr altLang="en-GB" dirty="0" lang="en-GB" sz="2400">
                <a:solidFill>
                  <a:srgbClr val="002060"/>
                </a:solidFill>
                <a:latin typeface="Raleway"/>
              </a:rPr>
              <a:t>The password is: 1nt3rn3t@Arul </a:t>
            </a:r>
          </a:p>
          <a:p>
            <a:pPr indent="0" marL="0">
              <a:buNone/>
            </a:pPr>
            <a:r>
              <a:rPr altLang="en-GB" b="1" dirty="0" lang="en-GB" sz="2400">
                <a:solidFill>
                  <a:srgbClr val="002060"/>
                </a:solidFill>
                <a:latin typeface="Raleway"/>
              </a:rPr>
              <a:t>Step 2: </a:t>
            </a:r>
            <a:r>
              <a:rPr altLang="en-GB" dirty="0" lang="en-GB" sz="2400">
                <a:solidFill>
                  <a:srgbClr val="002060"/>
                </a:solidFill>
                <a:latin typeface="Raleway"/>
              </a:rPr>
              <a:t>Login to the VLE and go to the module page for your </a:t>
            </a:r>
            <a:r>
              <a:rPr altLang="en-GB" b="1" dirty="0" lang="en-GB" sz="2400">
                <a:solidFill>
                  <a:srgbClr val="002060"/>
                </a:solidFill>
                <a:latin typeface="Raleway"/>
              </a:rPr>
              <a:t>class.</a:t>
            </a:r>
            <a:r>
              <a:rPr altLang="en-GB" dirty="0" lang="en-GB" sz="2400">
                <a:solidFill>
                  <a:srgbClr val="002060"/>
                </a:solidFill>
                <a:latin typeface="Raleway"/>
              </a:rPr>
              <a:t> </a:t>
            </a:r>
          </a:p>
          <a:p>
            <a:pPr indent="0" marL="0">
              <a:buNone/>
            </a:pPr>
            <a:endParaRPr altLang="en-GB" b="1" dirty="0" lang="en-GB" sz="2400">
              <a:solidFill>
                <a:srgbClr val="002060"/>
              </a:solidFill>
              <a:latin typeface="Raleway"/>
            </a:endParaRPr>
          </a:p>
          <a:p>
            <a:pPr indent="0" marL="0">
              <a:buNone/>
            </a:pPr>
            <a:endParaRPr altLang="en-GB" b="1" dirty="0" lang="en-GB" sz="2400">
              <a:solidFill>
                <a:srgbClr val="002060"/>
              </a:solidFill>
              <a:latin typeface="Raleway"/>
            </a:endParaRPr>
          </a:p>
          <a:p>
            <a:pPr indent="0" marL="0">
              <a:buNone/>
            </a:pPr>
            <a:r>
              <a:rPr altLang="en-GB" b="1" dirty="0" lang="en-GB" sz="2400">
                <a:solidFill>
                  <a:srgbClr val="002060"/>
                </a:solidFill>
                <a:latin typeface="Raleway"/>
              </a:rPr>
              <a:t>Step 3: </a:t>
            </a:r>
            <a:r>
              <a:rPr altLang="en-GB" dirty="0" lang="en-GB" sz="2400">
                <a:solidFill>
                  <a:srgbClr val="002060"/>
                </a:solidFill>
                <a:latin typeface="Raleway"/>
              </a:rPr>
              <a:t> Click on In Class attendance</a:t>
            </a:r>
          </a:p>
          <a:p>
            <a:pPr indent="0" marL="0">
              <a:lnSpc>
                <a:spcPct val="107000"/>
              </a:lnSpc>
              <a:spcAft>
                <a:spcPts val="800"/>
              </a:spcAft>
              <a:buNone/>
            </a:pPr>
            <a:r>
              <a:rPr altLang="en-GB" b="1" dirty="0" lang="en-GB" sz="2400">
                <a:solidFill>
                  <a:srgbClr val="002060"/>
                </a:solidFill>
                <a:latin typeface="Raleway"/>
              </a:rPr>
              <a:t>Step 4: </a:t>
            </a:r>
            <a:r>
              <a:rPr altLang="en-GB" dirty="0" lang="en-GB" sz="2400">
                <a:solidFill>
                  <a:srgbClr val="002060"/>
                </a:solidFill>
                <a:latin typeface="Raleway"/>
              </a:rPr>
              <a:t>Click on the link highlighted in blue. The word submitted will appear on your screen if you have followed the procedure </a:t>
            </a:r>
          </a:p>
          <a:p>
            <a:pPr indent="0" marL="0">
              <a:lnSpc>
                <a:spcPct val="107000"/>
              </a:lnSpc>
              <a:spcAft>
                <a:spcPts val="800"/>
              </a:spcAft>
              <a:buNone/>
            </a:pPr>
            <a:r>
              <a:rPr altLang="en-GB" b="1" dirty="0" lang="en-GB" sz="2400">
                <a:solidFill>
                  <a:srgbClr val="002060"/>
                </a:solidFill>
                <a:latin typeface="Raleway"/>
              </a:rPr>
              <a:t>Step 5</a:t>
            </a:r>
            <a:r>
              <a:rPr altLang="en-GB" dirty="0" lang="en-GB" sz="2400">
                <a:solidFill>
                  <a:srgbClr val="002060"/>
                </a:solidFill>
                <a:latin typeface="Raleway"/>
              </a:rPr>
              <a:t>: Repeat this process for your AM/PM class</a:t>
            </a:r>
            <a:endParaRPr altLang="en-GB" dirty="0" lang="en-GB" sz="2400">
              <a:solidFill>
                <a:schemeClr val="bg1"/>
              </a:solidFill>
              <a:latin typeface="Raleway"/>
            </a:endParaRPr>
          </a:p>
        </p:txBody>
      </p:sp>
      <p:pic>
        <p:nvPicPr>
          <p:cNvPr id="6" name="Picture 5">
            <a:extLst>
              <a:ext uri="{FF2B5EF4-FFF2-40B4-BE49-F238E27FC236}">
                <a16:creationId xmlns:a16="http://schemas.microsoft.com/office/drawing/2014/main" id="{68A3121B-359C-9A48-9722-9E3E2A8FFB70}"/>
              </a:ext>
            </a:extLst>
          </p:cNvPr>
          <p:cNvPicPr>
            <a:picLocks noChangeAspect="1"/>
          </p:cNvPicPr>
          <p:nvPr/>
        </p:nvPicPr>
        <p:blipFill>
          <a:blip r:embed="rId4">
            <a:duotone>
              <a:prstClr val="black"/>
              <a:srgbClr val="00206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71305" y="5629279"/>
            <a:ext cx="984329" cy="666433"/>
          </a:xfrm>
          <a:prstGeom prst="rect">
            <a:avLst/>
          </a:prstGeom>
        </p:spPr>
      </p:pic>
      <p:pic>
        <p:nvPicPr>
          <p:cNvPr id="14" name="Picture 13">
            <a:extLst>
              <a:ext uri="{FF2B5EF4-FFF2-40B4-BE49-F238E27FC236}">
                <a16:creationId xmlns:a16="http://schemas.microsoft.com/office/drawing/2014/main" id="{A1655D50-9C61-42C8-B7F6-D05C599F4F5B}"/>
              </a:ext>
            </a:extLst>
          </p:cNvPr>
          <p:cNvPicPr>
            <a:picLocks noChangeAspect="1"/>
          </p:cNvPicPr>
          <p:nvPr/>
        </p:nvPicPr>
        <p:blipFill rotWithShape="1">
          <a:blip r:embed="rId6" r:link="rId7">
            <a:extLst>
              <a:ext uri="{28A0092B-C50C-407E-A947-70E740481C1C}">
                <a14:useLocalDpi xmlns:a14="http://schemas.microsoft.com/office/drawing/2010/main" val="0"/>
              </a:ext>
            </a:extLst>
          </a:blip>
          <a:srcRect b="76032" l="598" r="33436" t="10060"/>
          <a:stretch>
            <a:fillRect/>
          </a:stretch>
        </p:blipFill>
        <p:spPr>
          <a:xfrm>
            <a:off x="1228530" y="5629279"/>
            <a:ext cx="6837471" cy="74428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98B1C31A-336D-4F41-81CE-670FAEE9C60B}"/>
              </a:ext>
            </a:extLst>
          </p:cNvPr>
          <p:cNvPicPr>
            <a:picLocks noChangeAspect="1"/>
          </p:cNvPicPr>
          <p:nvPr/>
        </p:nvPicPr>
        <p:blipFill>
          <a:blip r:embed="rId8"/>
          <a:stretch>
            <a:fillRect/>
          </a:stretch>
        </p:blipFill>
        <p:spPr>
          <a:xfrm>
            <a:off x="4006772" y="5712576"/>
            <a:ext cx="984329" cy="869436"/>
          </a:xfrm>
          <a:prstGeom prst="rect">
            <a:avLst/>
          </a:prstGeom>
        </p:spPr>
      </p:pic>
      <p:pic>
        <p:nvPicPr>
          <p:cNvPr id="10" name="Picture 9">
            <a:extLst>
              <a:ext uri="{FF2B5EF4-FFF2-40B4-BE49-F238E27FC236}">
                <a16:creationId xmlns:a16="http://schemas.microsoft.com/office/drawing/2014/main" id="{13F3A401-54F0-401C-90BF-33E267EB4ACF}"/>
              </a:ext>
            </a:extLst>
          </p:cNvPr>
          <p:cNvPicPr>
            <a:picLocks noChangeAspect="1"/>
          </p:cNvPicPr>
          <p:nvPr/>
        </p:nvPicPr>
        <p:blipFill>
          <a:blip r:embed="rId8"/>
          <a:stretch>
            <a:fillRect/>
          </a:stretch>
        </p:blipFill>
        <p:spPr>
          <a:xfrm rot="10800000">
            <a:off x="5759451" y="2521464"/>
            <a:ext cx="984329" cy="869436"/>
          </a:xfrm>
          <a:prstGeom prst="rect">
            <a:avLst/>
          </a:prstGeom>
        </p:spPr>
      </p:pic>
    </p:spTree>
    <p:extLst>
      <p:ext uri="{BB962C8B-B14F-4D97-AF65-F5344CB8AC3E}">
        <p14:creationId xmlns:p14="http://schemas.microsoft.com/office/powerpoint/2010/main" val="2914492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FD7AC11B-4020-457B-83D7-F11F50DF0E26}"/>
              </a:ext>
            </a:extLst>
          </p:cNvPr>
          <p:cNvSpPr>
            <a:spLocks noChangeArrowheads="1" noGrp="1"/>
          </p:cNvSpPr>
          <p:nvPr>
            <p:ph type="title"/>
          </p:nvPr>
        </p:nvSpPr>
        <p:spPr>
          <a:xfrm>
            <a:off x="0" y="0"/>
            <a:ext cx="11768138" cy="960581"/>
          </a:xfrm>
        </p:spPr>
        <p:txBody>
          <a:bodyPr numCol="1"/>
          <a:lstStyle/>
          <a:p>
            <a:pPr algn="ctr" eaLnBrk="1" hangingPunct="1"/>
            <a:r>
              <a:rPr b="1" dirty="0" lang="en-GB" sz="3600">
                <a:solidFill>
                  <a:srgbClr val="003366"/>
                </a:solidFill>
                <a:latin charset="0" panose="020B0503030101060003" pitchFamily="34" typeface="Raleway"/>
              </a:rPr>
              <a:t>Websites – Reflective journal</a:t>
            </a:r>
          </a:p>
        </p:txBody>
      </p:sp>
      <p:sp>
        <p:nvSpPr>
          <p:cNvPr id="3" name="Content Placeholder 2">
            <a:extLst>
              <a:ext uri="{FF2B5EF4-FFF2-40B4-BE49-F238E27FC236}">
                <a16:creationId xmlns:a16="http://schemas.microsoft.com/office/drawing/2014/main" id="{9B5CD57A-5DC6-4877-8098-FAA8301E9AB6}"/>
              </a:ext>
            </a:extLst>
          </p:cNvPr>
          <p:cNvSpPr>
            <a:spLocks noGrp="1"/>
          </p:cNvSpPr>
          <p:nvPr>
            <p:ph idx="1"/>
          </p:nvPr>
        </p:nvSpPr>
        <p:spPr>
          <a:xfrm>
            <a:off x="534390" y="1187532"/>
            <a:ext cx="11233748" cy="5189517"/>
          </a:xfrm>
        </p:spPr>
        <p:txBody>
          <a:bodyPr numCol="1" rtlCol="0">
            <a:normAutofit fontScale="92500" lnSpcReduction="20000"/>
          </a:bodyPr>
          <a:lstStyle/>
          <a:p>
            <a:pPr eaLnBrk="1" hangingPunct="1" indent="0" marL="0">
              <a:spcAft>
                <a:spcPts val="0"/>
              </a:spcAft>
              <a:buNone/>
              <a:defRPr/>
            </a:pPr>
            <a:r>
              <a:rPr altLang="en-GB" dirty="0" lang="en-GB" sz="3200">
                <a:solidFill>
                  <a:srgbClr val="003366"/>
                </a:solidFill>
                <a:latin charset="0" panose="020B0503030101060003" pitchFamily="34" typeface="Raleway"/>
                <a:hlinkClick r:id="rId3"/>
              </a:rPr>
              <a:t>https://warwick.ac.uk/fac/cross_fac/iatl/study/ugmodules/humananimalstudies/assessment/reflectivejournal/</a:t>
            </a:r>
            <a:endParaRPr altLang="en-GB" dirty="0" lang="en-GB" sz="3200">
              <a:solidFill>
                <a:srgbClr val="003366"/>
              </a:solidFill>
              <a:latin charset="0" panose="020B0503030101060003" pitchFamily="34" typeface="Raleway"/>
            </a:endParaRPr>
          </a:p>
          <a:p>
            <a:pPr eaLnBrk="1" hangingPunct="1" indent="0" marL="0">
              <a:spcAft>
                <a:spcPts val="0"/>
              </a:spcAft>
              <a:buNone/>
              <a:defRPr/>
            </a:pPr>
            <a:endParaRPr altLang="en-GB" dirty="0" lang="en-GB" sz="3200">
              <a:solidFill>
                <a:srgbClr val="003366"/>
              </a:solidFill>
              <a:latin charset="0" panose="020B0503030101060003" pitchFamily="34" typeface="Raleway"/>
            </a:endParaRPr>
          </a:p>
          <a:p>
            <a:pPr eaLnBrk="1" hangingPunct="1" indent="0" marL="0">
              <a:spcAft>
                <a:spcPts val="0"/>
              </a:spcAft>
              <a:buNone/>
              <a:defRPr/>
            </a:pPr>
            <a:r>
              <a:rPr altLang="en-GB" dirty="0" lang="en-GB" sz="3200">
                <a:solidFill>
                  <a:srgbClr val="003366"/>
                </a:solidFill>
                <a:latin charset="0" panose="020B0503030101060003" pitchFamily="34" typeface="Raleway"/>
                <a:hlinkClick r:id="rId4"/>
              </a:rPr>
              <a:t>http://www.docs.hss.ed.ac.uk/iad/Learning_teaching/Academic_pastoral/Reflect/Keeping_reflective_journal.pdf</a:t>
            </a:r>
            <a:endParaRPr altLang="en-GB" dirty="0" lang="en-GB" sz="3200">
              <a:solidFill>
                <a:srgbClr val="003366"/>
              </a:solidFill>
              <a:latin charset="0" panose="020B0503030101060003" pitchFamily="34" typeface="Raleway"/>
            </a:endParaRPr>
          </a:p>
          <a:p>
            <a:pPr eaLnBrk="1" hangingPunct="1" indent="0" marL="0">
              <a:spcAft>
                <a:spcPts val="0"/>
              </a:spcAft>
              <a:buNone/>
              <a:defRPr/>
            </a:pPr>
            <a:endParaRPr altLang="en-GB" dirty="0" lang="en-GB" sz="3200">
              <a:solidFill>
                <a:srgbClr val="003366"/>
              </a:solidFill>
              <a:latin charset="0" panose="020B0503030101060003" pitchFamily="34" typeface="Raleway"/>
            </a:endParaRPr>
          </a:p>
          <a:p>
            <a:pPr eaLnBrk="1" hangingPunct="1" indent="0" marL="0">
              <a:spcAft>
                <a:spcPts val="0"/>
              </a:spcAft>
              <a:buNone/>
              <a:defRPr/>
            </a:pPr>
            <a:r>
              <a:rPr altLang="en-GB" dirty="0" lang="en-GB" sz="3200">
                <a:solidFill>
                  <a:srgbClr val="003366"/>
                </a:solidFill>
                <a:latin charset="0" panose="020B0503030101060003" pitchFamily="34" typeface="Raleway"/>
                <a:hlinkClick r:id="rId5"/>
              </a:rPr>
              <a:t>https://www.toppr.com/bytes/reflective-journals-writing/</a:t>
            </a:r>
            <a:endParaRPr altLang="en-GB" dirty="0" lang="en-GB" sz="3200">
              <a:solidFill>
                <a:srgbClr val="003366"/>
              </a:solidFill>
              <a:latin charset="0" panose="020B0503030101060003" pitchFamily="34" typeface="Raleway"/>
            </a:endParaRPr>
          </a:p>
          <a:p>
            <a:pPr eaLnBrk="1" hangingPunct="1" indent="0" marL="0">
              <a:spcAft>
                <a:spcPts val="0"/>
              </a:spcAft>
              <a:buNone/>
              <a:defRPr/>
            </a:pPr>
            <a:endParaRPr altLang="en-GB" dirty="0" lang="en-GB" sz="3200">
              <a:solidFill>
                <a:srgbClr val="003366"/>
              </a:solidFill>
              <a:latin charset="0" panose="020B0503030101060003" pitchFamily="34" typeface="Raleway"/>
            </a:endParaRPr>
          </a:p>
          <a:p>
            <a:pPr eaLnBrk="1" hangingPunct="1" indent="0" marL="0">
              <a:spcAft>
                <a:spcPts val="0"/>
              </a:spcAft>
              <a:buNone/>
              <a:defRPr/>
            </a:pPr>
            <a:r>
              <a:rPr altLang="en-GB" dirty="0" lang="en-GB" sz="3200">
                <a:solidFill>
                  <a:srgbClr val="003366"/>
                </a:solidFill>
                <a:latin charset="0" panose="020B0503030101060003" pitchFamily="34" typeface="Raleway"/>
                <a:hlinkClick r:id="rId6"/>
              </a:rPr>
              <a:t>https://journey.cloud/reflective-journal/</a:t>
            </a:r>
            <a:endParaRPr altLang="en-GB" dirty="0" lang="en-GB" sz="3200">
              <a:solidFill>
                <a:srgbClr val="003366"/>
              </a:solidFill>
              <a:latin charset="0" panose="020B0503030101060003" pitchFamily="34" typeface="Raleway"/>
            </a:endParaRPr>
          </a:p>
          <a:p>
            <a:pPr eaLnBrk="1" hangingPunct="1" indent="0" marL="0">
              <a:spcAft>
                <a:spcPts val="0"/>
              </a:spcAft>
              <a:buNone/>
              <a:defRPr/>
            </a:pPr>
            <a:endParaRPr altLang="en-GB" dirty="0" lang="en-GB" sz="3200">
              <a:solidFill>
                <a:srgbClr val="003366"/>
              </a:solidFill>
              <a:latin charset="0" panose="020B0503030101060003" pitchFamily="34" typeface="Raleway"/>
            </a:endParaRPr>
          </a:p>
          <a:p>
            <a:pPr eaLnBrk="1" hangingPunct="1" indent="0" marL="0">
              <a:spcAft>
                <a:spcPts val="0"/>
              </a:spcAft>
              <a:buNone/>
              <a:defRPr/>
            </a:pPr>
            <a:r>
              <a:rPr altLang="en-GB" dirty="0" lang="en-GB" sz="3200">
                <a:solidFill>
                  <a:srgbClr val="003366"/>
                </a:solidFill>
                <a:latin charset="0" panose="020B0503030101060003" pitchFamily="34" typeface="Raleway"/>
                <a:hlinkClick r:id="rId7"/>
              </a:rPr>
              <a:t>https://www.intelligentchange.com/blogs/read/reflective-journal-how-to</a:t>
            </a:r>
            <a:r>
              <a:rPr altLang="en-GB" dirty="0" lang="en-GB" sz="3200">
                <a:solidFill>
                  <a:srgbClr val="003366"/>
                </a:solidFill>
                <a:latin charset="0" panose="020B0503030101060003" pitchFamily="34" typeface="Raleway"/>
              </a:rPr>
              <a:t> </a:t>
            </a:r>
          </a:p>
          <a:p>
            <a:pPr eaLnBrk="1" hangingPunct="1" indent="0" marL="0">
              <a:spcAft>
                <a:spcPts val="0"/>
              </a:spcAft>
              <a:buNone/>
              <a:defRPr/>
            </a:pPr>
            <a:endParaRPr altLang="en-GB" dirty="0" lang="en-GB" sz="3600">
              <a:solidFill>
                <a:srgbClr val="003366"/>
              </a:solidFill>
              <a:latin charset="0" panose="020B0503030101060003" pitchFamily="34" typeface="Raleway"/>
            </a:endParaRPr>
          </a:p>
          <a:p>
            <a:pPr eaLnBrk="1" hangingPunct="1" indent="0" marL="0">
              <a:spcAft>
                <a:spcPts val="0"/>
              </a:spcAft>
              <a:buNone/>
              <a:defRPr/>
            </a:pPr>
            <a:endParaRPr altLang="en-GB" dirty="0" lang="en-GB"/>
          </a:p>
        </p:txBody>
      </p:sp>
      <p:pic>
        <p:nvPicPr>
          <p:cNvPr id="50180" name="Picture 3">
            <a:extLst>
              <a:ext uri="{FF2B5EF4-FFF2-40B4-BE49-F238E27FC236}">
                <a16:creationId xmlns:a16="http://schemas.microsoft.com/office/drawing/2014/main" id="{C98F038E-E3F5-45B2-B0B0-D41BC29FC9C6}"/>
              </a:ext>
            </a:extLst>
          </p:cNvPr>
          <p:cNvPicPr>
            <a:picLocks noChangeArrowheads="1" noChangeAspect="1"/>
          </p:cNvPicPr>
          <p:nvPr/>
        </p:nvPicPr>
        <p:blipFill>
          <a:blip r:embed="rId8">
            <a:extLst>
              <a:ext uri="{28A0092B-C50C-407E-A947-70E740481C1C}">
                <a14:useLocalDpi xmlns:a14="http://schemas.microsoft.com/office/drawing/2010/main" val="0"/>
              </a:ext>
            </a:extLst>
          </a:blip>
          <a:srcRect/>
          <a:stretch>
            <a:fillRect/>
          </a:stretch>
        </p:blipFill>
        <p:spPr>
          <a:xfrm>
            <a:off x="10133013" y="5380038"/>
            <a:ext cx="18129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98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71B0A58-1F3E-4BB0-AD2C-FCAB0E990AF0}"/>
              </a:ext>
            </a:extLst>
          </p:cNvPr>
          <p:cNvSpPr>
            <a:spLocks noChangeArrowheads="1" noGrp="1"/>
          </p:cNvSpPr>
          <p:nvPr>
            <p:ph type="title"/>
          </p:nvPr>
        </p:nvSpPr>
        <p:spPr>
          <a:xfrm>
            <a:off x="0" y="0"/>
            <a:ext cx="10515600" cy="653143"/>
          </a:xfrm>
        </p:spPr>
        <p:txBody>
          <a:bodyPr numCol="1"/>
          <a:lstStyle/>
          <a:p>
            <a:pPr algn="ctr" eaLnBrk="1" hangingPunct="1"/>
            <a:r>
              <a:rPr b="1" dirty="0" lang="en-GB">
                <a:solidFill>
                  <a:srgbClr val="003366"/>
                </a:solidFill>
                <a:latin charset="0" panose="020B0503030101060003" pitchFamily="34" typeface="Raleway"/>
              </a:rPr>
              <a:t>Reflective journal / diary</a:t>
            </a:r>
          </a:p>
        </p:txBody>
      </p:sp>
      <p:sp>
        <p:nvSpPr>
          <p:cNvPr id="3" name="Content Placeholder 2">
            <a:extLst>
              <a:ext uri="{FF2B5EF4-FFF2-40B4-BE49-F238E27FC236}">
                <a16:creationId xmlns:a16="http://schemas.microsoft.com/office/drawing/2014/main" id="{7383C855-F63A-46D9-82BF-BA4A545FEFA1}"/>
              </a:ext>
            </a:extLst>
          </p:cNvPr>
          <p:cNvSpPr>
            <a:spLocks noChangeArrowheads="1" noGrp="1"/>
          </p:cNvSpPr>
          <p:nvPr>
            <p:ph idx="1"/>
          </p:nvPr>
        </p:nvSpPr>
        <p:spPr>
          <a:xfrm>
            <a:off x="325678" y="801666"/>
            <a:ext cx="11511418" cy="5749446"/>
          </a:xfrm>
        </p:spPr>
        <p:txBody>
          <a:bodyPr numCol="1"/>
          <a:lstStyle/>
          <a:p>
            <a:pPr eaLnBrk="1" hangingPunct="1" indent="0" marL="0">
              <a:buNone/>
            </a:pPr>
            <a:r>
              <a:rPr dirty="0" lang="en-GB">
                <a:solidFill>
                  <a:srgbClr val="003366"/>
                </a:solidFill>
                <a:latin charset="0" panose="020B0503030101060003" pitchFamily="34" typeface="Raleway"/>
              </a:rPr>
              <a:t>In summary, a reflective journal is a very useful aid for reflective practice /writing. It:</a:t>
            </a:r>
          </a:p>
          <a:p>
            <a:pPr eaLnBrk="1" hangingPunct="1" indent="0" marL="0">
              <a:buNone/>
            </a:pPr>
            <a:endParaRPr dirty="0" lang="en-GB">
              <a:solidFill>
                <a:srgbClr val="003366"/>
              </a:solidFill>
              <a:latin charset="0" panose="020B0503030101060003" pitchFamily="34" typeface="Raleway"/>
            </a:endParaRPr>
          </a:p>
          <a:p>
            <a:pPr eaLnBrk="1" hangingPunct="1"/>
            <a:r>
              <a:rPr dirty="0" lang="en-GB" sz="2600">
                <a:solidFill>
                  <a:srgbClr val="003366"/>
                </a:solidFill>
                <a:latin charset="0" panose="020B0503030101060003" pitchFamily="34" typeface="Raleway"/>
              </a:rPr>
              <a:t>develops </a:t>
            </a:r>
            <a:r>
              <a:rPr dirty="0" lang="en-GB" sz="2600">
                <a:solidFill>
                  <a:srgbClr val="0070C0"/>
                </a:solidFill>
                <a:latin charset="0" panose="020B0503030101060003" pitchFamily="34" typeface="Raleway"/>
              </a:rPr>
              <a:t>learner autonomy </a:t>
            </a:r>
            <a:r>
              <a:rPr dirty="0" lang="en-GB" sz="2600">
                <a:solidFill>
                  <a:srgbClr val="003366"/>
                </a:solidFill>
                <a:latin charset="0" panose="020B0503030101060003" pitchFamily="34" typeface="Raleway"/>
              </a:rPr>
              <a:t>and </a:t>
            </a:r>
            <a:r>
              <a:rPr dirty="0" lang="en-GB" sz="2600">
                <a:solidFill>
                  <a:srgbClr val="0070C0"/>
                </a:solidFill>
                <a:latin charset="0" panose="020B0503030101060003" pitchFamily="34" typeface="Raleway"/>
              </a:rPr>
              <a:t>self-direction.</a:t>
            </a:r>
          </a:p>
          <a:p>
            <a:pPr eaLnBrk="1" hangingPunct="1"/>
            <a:r>
              <a:rPr dirty="0" lang="en-GB" sz="2600">
                <a:solidFill>
                  <a:srgbClr val="003366"/>
                </a:solidFill>
                <a:latin charset="0" panose="020B0503030101060003" pitchFamily="34" typeface="Raleway"/>
              </a:rPr>
              <a:t>helps you </a:t>
            </a:r>
            <a:r>
              <a:rPr dirty="0" lang="en-GB" sz="2600">
                <a:solidFill>
                  <a:srgbClr val="0070C0"/>
                </a:solidFill>
                <a:latin charset="0" panose="020B0503030101060003" pitchFamily="34" typeface="Raleway"/>
              </a:rPr>
              <a:t>monitor and develop </a:t>
            </a:r>
            <a:r>
              <a:rPr dirty="0" lang="en-GB" sz="2600">
                <a:solidFill>
                  <a:srgbClr val="003366"/>
                </a:solidFill>
                <a:latin charset="0" panose="020B0503030101060003" pitchFamily="34" typeface="Raleway"/>
              </a:rPr>
              <a:t>your study / study techniques.</a:t>
            </a:r>
          </a:p>
          <a:p>
            <a:pPr eaLnBrk="1" hangingPunct="1"/>
            <a:r>
              <a:rPr dirty="0" lang="en-GB" sz="2600">
                <a:solidFill>
                  <a:srgbClr val="003366"/>
                </a:solidFill>
                <a:latin charset="0" panose="020B0503030101060003" pitchFamily="34" typeface="Raleway"/>
              </a:rPr>
              <a:t>helps you </a:t>
            </a:r>
            <a:r>
              <a:rPr dirty="0" lang="en-GB" sz="2600">
                <a:solidFill>
                  <a:srgbClr val="0070C0"/>
                </a:solidFill>
                <a:latin charset="0" panose="020B0503030101060003" pitchFamily="34" typeface="Raleway"/>
              </a:rPr>
              <a:t>remember</a:t>
            </a:r>
            <a:r>
              <a:rPr dirty="0" lang="en-GB" sz="2600">
                <a:solidFill>
                  <a:srgbClr val="003366"/>
                </a:solidFill>
                <a:latin charset="0" panose="020B0503030101060003" pitchFamily="34" typeface="Raleway"/>
              </a:rPr>
              <a:t> what you have considered worth noting down.</a:t>
            </a:r>
          </a:p>
          <a:p>
            <a:pPr eaLnBrk="1" hangingPunct="1"/>
            <a:r>
              <a:rPr dirty="0" lang="en-GB" sz="2600">
                <a:solidFill>
                  <a:srgbClr val="003366"/>
                </a:solidFill>
                <a:latin charset="0" panose="020B0503030101060003" pitchFamily="34" typeface="Raleway"/>
              </a:rPr>
              <a:t>enhances </a:t>
            </a:r>
            <a:r>
              <a:rPr dirty="0" lang="en-GB" sz="2600">
                <a:solidFill>
                  <a:srgbClr val="0070C0"/>
                </a:solidFill>
                <a:latin charset="0" panose="020B0503030101060003" pitchFamily="34" typeface="Raleway"/>
              </a:rPr>
              <a:t>commitment</a:t>
            </a:r>
            <a:r>
              <a:rPr dirty="0" lang="en-GB" sz="2600">
                <a:solidFill>
                  <a:srgbClr val="003366"/>
                </a:solidFill>
                <a:latin charset="0" panose="020B0503030101060003" pitchFamily="34" typeface="Raleway"/>
              </a:rPr>
              <a:t> to yourself and your future plans.</a:t>
            </a:r>
          </a:p>
          <a:p>
            <a:pPr eaLnBrk="1" hangingPunct="1"/>
            <a:r>
              <a:rPr dirty="0" lang="en-GB" sz="2600">
                <a:solidFill>
                  <a:srgbClr val="003366"/>
                </a:solidFill>
                <a:latin charset="0" panose="020B0503030101060003" pitchFamily="34" typeface="Raleway"/>
              </a:rPr>
              <a:t>integrates reflection and facilitates </a:t>
            </a:r>
            <a:r>
              <a:rPr dirty="0" lang="en-GB" sz="2600">
                <a:solidFill>
                  <a:srgbClr val="0070C0"/>
                </a:solidFill>
                <a:latin charset="0" panose="020B0503030101060003" pitchFamily="34" typeface="Raleway"/>
              </a:rPr>
              <a:t>professional practice</a:t>
            </a:r>
            <a:r>
              <a:rPr dirty="0" lang="en-GB" sz="2600">
                <a:solidFill>
                  <a:srgbClr val="003366"/>
                </a:solidFill>
                <a:latin charset="0" panose="020B0503030101060003" pitchFamily="34" typeface="Raleway"/>
              </a:rPr>
              <a:t>.</a:t>
            </a:r>
          </a:p>
          <a:p>
            <a:pPr eaLnBrk="1" hangingPunct="1"/>
            <a:r>
              <a:rPr dirty="0" lang="en-GB" sz="2600">
                <a:solidFill>
                  <a:srgbClr val="003366"/>
                </a:solidFill>
                <a:latin charset="0" panose="020B0503030101060003" pitchFamily="34" typeface="Raleway"/>
              </a:rPr>
              <a:t>helps you </a:t>
            </a:r>
            <a:r>
              <a:rPr dirty="0" lang="en-GB" sz="2600">
                <a:solidFill>
                  <a:srgbClr val="0070C0"/>
                </a:solidFill>
                <a:latin charset="0" panose="020B0503030101060003" pitchFamily="34" typeface="Raleway"/>
              </a:rPr>
              <a:t>evaluate, analyse and consider </a:t>
            </a:r>
            <a:r>
              <a:rPr dirty="0" lang="en-GB" sz="2600">
                <a:solidFill>
                  <a:srgbClr val="003366"/>
                </a:solidFill>
                <a:latin charset="0" panose="020B0503030101060003" pitchFamily="34" typeface="Raleway"/>
              </a:rPr>
              <a:t>different perspectives of what you have observed or experienced.</a:t>
            </a:r>
          </a:p>
          <a:p>
            <a:pPr eaLnBrk="1" hangingPunct="1"/>
            <a:r>
              <a:rPr dirty="0" lang="en-GB" sz="2600">
                <a:solidFill>
                  <a:srgbClr val="003366"/>
                </a:solidFill>
                <a:latin charset="0" panose="020B0503030101060003" pitchFamily="34" typeface="Raleway"/>
              </a:rPr>
              <a:t>gives you a means to </a:t>
            </a:r>
            <a:r>
              <a:rPr dirty="0" lang="en-GB" sz="2600">
                <a:solidFill>
                  <a:srgbClr val="0070C0"/>
                </a:solidFill>
                <a:latin charset="0" panose="020B0503030101060003" pitchFamily="34" typeface="Raleway"/>
              </a:rPr>
              <a:t>build</a:t>
            </a:r>
            <a:r>
              <a:rPr dirty="0" lang="en-GB" sz="2600">
                <a:solidFill>
                  <a:srgbClr val="003366"/>
                </a:solidFill>
                <a:latin charset="0" panose="020B0503030101060003" pitchFamily="34" typeface="Raleway"/>
              </a:rPr>
              <a:t> on your own and others’ work.</a:t>
            </a:r>
          </a:p>
          <a:p>
            <a:pPr eaLnBrk="1" hangingPunct="1"/>
            <a:r>
              <a:rPr dirty="0" lang="en-GB" sz="2600">
                <a:solidFill>
                  <a:srgbClr val="003366"/>
                </a:solidFill>
                <a:latin charset="0" panose="020B0503030101060003" pitchFamily="34" typeface="Raleway"/>
              </a:rPr>
              <a:t>helps you </a:t>
            </a:r>
            <a:r>
              <a:rPr dirty="0" lang="en-GB" sz="2600">
                <a:solidFill>
                  <a:srgbClr val="0070C0"/>
                </a:solidFill>
                <a:latin charset="0" panose="020B0503030101060003" pitchFamily="34" typeface="Raleway"/>
              </a:rPr>
              <a:t>learn</a:t>
            </a:r>
            <a:r>
              <a:rPr dirty="0" lang="en-GB" sz="2600">
                <a:solidFill>
                  <a:srgbClr val="003366"/>
                </a:solidFill>
                <a:latin charset="0" panose="020B0503030101060003" pitchFamily="34" typeface="Raleway"/>
              </a:rPr>
              <a:t> from your experiences and develop yourself to be a better practitioner.</a:t>
            </a:r>
          </a:p>
          <a:p>
            <a:pPr eaLnBrk="1" hangingPunct="1"/>
            <a:endParaRPr dirty="0" lang="en-GB" sz="2800">
              <a:solidFill>
                <a:srgbClr val="003366"/>
              </a:solidFill>
              <a:latin charset="0" panose="020B0503030101060003" pitchFamily="34" typeface="Raleway"/>
            </a:endParaRPr>
          </a:p>
        </p:txBody>
      </p:sp>
    </p:spTree>
    <p:extLst>
      <p:ext uri="{BB962C8B-B14F-4D97-AF65-F5344CB8AC3E}">
        <p14:creationId xmlns:p14="http://schemas.microsoft.com/office/powerpoint/2010/main" val="1571159834"/>
      </p:ext>
    </p:extLst>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2" st="2"/>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
                                            <p:txEl>
                                              <p:pRg end="3" st="3"/>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3">
                                            <p:txEl>
                                              <p:pRg end="4" st="4"/>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3">
                                            <p:txEl>
                                              <p:pRg end="5" st="5"/>
                                            </p:txEl>
                                          </p:spTgt>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3">
                                            <p:txEl>
                                              <p:pRg end="6" st="6"/>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3">
                                            <p:txEl>
                                              <p:pRg end="7" st="7"/>
                                            </p:tx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3">
                                            <p:txEl>
                                              <p:pRg end="8" st="8"/>
                                            </p:txEl>
                                          </p:spTgt>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 presetSubtype="0">
                                  <p:stCondLst>
                                    <p:cond delay="0"/>
                                  </p:stCondLst>
                                  <p:childTnLst>
                                    <p:set>
                                      <p:cBhvr>
                                        <p:cTn dur="1" fill="hold" id="38">
                                          <p:stCondLst>
                                            <p:cond delay="0"/>
                                          </p:stCondLst>
                                        </p:cTn>
                                        <p:tgtEl>
                                          <p:spTgt spid="3">
                                            <p:txEl>
                                              <p:pRg end="9" st="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552667"/>
          </a:xfrm>
        </p:spPr>
        <p:txBody>
          <a:bodyPr numCol="1">
            <a:normAutofit fontScale="90000"/>
          </a:bodyPr>
          <a:lstStyle/>
          <a:p>
            <a:pPr algn="ctr"/>
            <a:r>
              <a:rPr altLang="en-GB" b="1" dirty="0" lang="en-GB">
                <a:solidFill>
                  <a:srgbClr val="003366"/>
                </a:solidFill>
                <a:latin charset="0" panose="020B0503030101060003" pitchFamily="34" typeface="Raleway"/>
              </a:rPr>
              <a:t>Homework – Writing – Week 2</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641268" y="926274"/>
            <a:ext cx="10402784" cy="5779325"/>
          </a:xfrm>
        </p:spPr>
        <p:txBody>
          <a:bodyPr numCol="1">
            <a:normAutofit fontScale="92500" lnSpcReduction="20000"/>
          </a:bodyPr>
          <a:lstStyle/>
          <a:p>
            <a:pPr indent="0" marL="0">
              <a:buNone/>
            </a:pPr>
            <a:r>
              <a:rPr altLang="en-GB" dirty="0" lang="en-GB"/>
              <a:t>Your writing homework was to write </a:t>
            </a:r>
            <a:r>
              <a:rPr altLang="en-GB" dirty="0" lang="en-GB">
                <a:solidFill>
                  <a:srgbClr val="FF0000"/>
                </a:solidFill>
              </a:rPr>
              <a:t>the Introduction </a:t>
            </a:r>
            <a:r>
              <a:rPr altLang="en-GB" dirty="0" lang="en-GB"/>
              <a:t>element of reflective writing on one of the following topics:</a:t>
            </a:r>
          </a:p>
          <a:p>
            <a:pPr algn="just" indent="-342900" lvl="0" marL="342900">
              <a:lnSpc>
                <a:spcPct val="115000"/>
              </a:lnSpc>
              <a:buFont typeface="+mj-lt"/>
              <a:buAutoNum type="arabicPeriod"/>
            </a:pPr>
            <a:r>
              <a:rPr altLang="en-GB" dirty="0" lang="en-GB">
                <a:solidFill>
                  <a:srgbClr val="FF0000"/>
                </a:solidFill>
                <a:latin charset="0" pitchFamily="2" typeface="Raleway"/>
                <a:ea charset="0" panose="020F0502020204030204" pitchFamily="34" typeface="Calibri"/>
                <a:cs charset="0" panose="02020603050405020304" pitchFamily="18" typeface="Times New Roman"/>
              </a:rPr>
              <a:t>Materials and activities used in your lessons/lectures</a:t>
            </a:r>
            <a:endParaRPr altLang="en-GB" dirty="0" lang="en-GB">
              <a:solidFill>
                <a:srgbClr val="FF0000"/>
              </a:solidFill>
              <a:latin charset="0" panose="020F0502020204030204" pitchFamily="34" typeface="Calibri"/>
              <a:ea charset="0" panose="020F0502020204030204" pitchFamily="34" typeface="Calibri"/>
              <a:cs charset="0" panose="02020603050405020304" pitchFamily="18" typeface="Times New Roman"/>
            </a:endParaRPr>
          </a:p>
          <a:p>
            <a:pPr algn="just" indent="-342900" lvl="0" marL="342900">
              <a:lnSpc>
                <a:spcPct val="115000"/>
              </a:lnSpc>
              <a:buFont typeface="+mj-lt"/>
              <a:buAutoNum type="arabicPeriod"/>
            </a:pPr>
            <a:r>
              <a:rPr altLang="en-GB" dirty="0" lang="en-GB">
                <a:solidFill>
                  <a:srgbClr val="FF0000"/>
                </a:solidFill>
                <a:latin charset="0" pitchFamily="2" typeface="Raleway"/>
                <a:ea charset="0" panose="020F0502020204030204" pitchFamily="34" typeface="Calibri"/>
                <a:cs charset="0" panose="02020603050405020304" pitchFamily="18" typeface="Times New Roman"/>
              </a:rPr>
              <a:t>ARUL campus facilities and amenities</a:t>
            </a:r>
            <a:endParaRPr altLang="en-GB" dirty="0" lang="en-GB">
              <a:solidFill>
                <a:srgbClr val="FF0000"/>
              </a:solidFill>
              <a:latin charset="0" panose="020F0502020204030204" pitchFamily="34" typeface="Calibri"/>
              <a:ea charset="0" panose="020F0502020204030204" pitchFamily="34" typeface="Calibri"/>
              <a:cs charset="0" panose="02020603050405020304" pitchFamily="18" typeface="Times New Roman"/>
            </a:endParaRPr>
          </a:p>
          <a:p>
            <a:pPr algn="just" indent="-342900" lvl="0" marL="342900">
              <a:lnSpc>
                <a:spcPct val="115000"/>
              </a:lnSpc>
              <a:spcAft>
                <a:spcPts val="1000"/>
              </a:spcAft>
              <a:buFont typeface="+mj-lt"/>
              <a:buAutoNum type="arabicPeriod"/>
            </a:pPr>
            <a:r>
              <a:rPr altLang="en-GB" dirty="0" lang="en-GB">
                <a:solidFill>
                  <a:srgbClr val="FF0000"/>
                </a:solidFill>
                <a:latin charset="0" pitchFamily="2" typeface="Raleway"/>
                <a:ea charset="0" panose="020F0502020204030204" pitchFamily="34" typeface="Calibri"/>
                <a:cs charset="0" panose="02020603050405020304" pitchFamily="18" typeface="Times New Roman"/>
              </a:rPr>
              <a:t>Involvement and participation in your lessons/lectures</a:t>
            </a:r>
            <a:endParaRPr altLang="en-GB" dirty="0" lang="en-GB">
              <a:solidFill>
                <a:srgbClr val="FF0000"/>
              </a:solidFill>
              <a:latin charset="0" panose="020F0502020204030204" pitchFamily="34" typeface="Calibri"/>
              <a:ea charset="0" panose="020F0502020204030204" pitchFamily="34" typeface="Calibri"/>
              <a:cs charset="0" panose="02020603050405020304" pitchFamily="18" typeface="Times New Roman"/>
            </a:endParaRPr>
          </a:p>
          <a:p>
            <a:pPr indent="0" lvl="0" marL="0">
              <a:lnSpc>
                <a:spcPct val="107000"/>
              </a:lnSpc>
              <a:spcAft>
                <a:spcPts val="800"/>
              </a:spcAft>
              <a:buNone/>
              <a:tabLst>
                <a:tab algn="l" pos="457200"/>
              </a:tabLst>
            </a:pPr>
            <a:r>
              <a:rPr altLang="en-GB" dirty="0" lang="en-GB">
                <a:effectLst/>
                <a:latin charset="0" panose="020F0502020204030204" pitchFamily="34" typeface="Calibri"/>
                <a:ea charset="0" panose="020F0502020204030204" pitchFamily="34" typeface="Calibri"/>
                <a:cs charset="0" panose="02020603050405020304" pitchFamily="18" typeface="Times New Roman"/>
              </a:rPr>
              <a:t>Work in pairs and look at each other’s work. Tell your friend what you like about their work and how they can do even better. </a:t>
            </a:r>
          </a:p>
          <a:p>
            <a:pPr lvl="0">
              <a:lnSpc>
                <a:spcPct val="110000"/>
              </a:lnSpc>
              <a:spcAft>
                <a:spcPts val="800"/>
              </a:spcAft>
              <a:buFontTx/>
              <a:buChar char="-"/>
              <a:tabLst>
                <a:tab algn="l" pos="457200"/>
              </a:tabLst>
            </a:pPr>
            <a:r>
              <a:rPr altLang="en-GB" dirty="0" lang="en-GB">
                <a:solidFill>
                  <a:srgbClr val="0070C0"/>
                </a:solidFill>
                <a:latin charset="0" panose="020F0502020204030204" pitchFamily="34" typeface="Calibri"/>
                <a:ea charset="0" panose="020F0502020204030204" pitchFamily="34" typeface="Calibri"/>
                <a:cs charset="0" panose="02020603050405020304" pitchFamily="18" typeface="Times New Roman"/>
              </a:rPr>
              <a:t>Have they introduced the topic?</a:t>
            </a:r>
          </a:p>
          <a:p>
            <a:pPr lvl="0">
              <a:lnSpc>
                <a:spcPct val="110000"/>
              </a:lnSpc>
              <a:spcAft>
                <a:spcPts val="800"/>
              </a:spcAft>
              <a:buFontTx/>
              <a:buChar char="-"/>
              <a:tabLst>
                <a:tab algn="l" pos="457200"/>
              </a:tabLst>
            </a:pPr>
            <a:r>
              <a:rPr altLang="en-GB" dirty="0" lang="en-GB">
                <a:solidFill>
                  <a:srgbClr val="0070C0"/>
                </a:solidFill>
                <a:latin charset="0" panose="020F0502020204030204" pitchFamily="34" typeface="Calibri"/>
                <a:ea charset="0" panose="020F0502020204030204" pitchFamily="34" typeface="Calibri"/>
                <a:cs charset="0" panose="02020603050405020304" pitchFamily="18" typeface="Times New Roman"/>
              </a:rPr>
              <a:t>Is there background information? Does it flow from general to specific?</a:t>
            </a:r>
          </a:p>
          <a:p>
            <a:pPr lvl="0">
              <a:lnSpc>
                <a:spcPct val="110000"/>
              </a:lnSpc>
              <a:spcAft>
                <a:spcPts val="800"/>
              </a:spcAft>
              <a:buFontTx/>
              <a:buChar char="-"/>
              <a:tabLst>
                <a:tab algn="l" pos="457200"/>
              </a:tabLst>
            </a:pPr>
            <a:r>
              <a:rPr altLang="en-GB" dirty="0" lang="en-GB">
                <a:solidFill>
                  <a:srgbClr val="0070C0"/>
                </a:solidFill>
                <a:latin charset="0" panose="020F0502020204030204" pitchFamily="34" typeface="Calibri"/>
                <a:ea charset="0" panose="020F0502020204030204" pitchFamily="34" typeface="Calibri"/>
                <a:cs charset="0" panose="02020603050405020304" pitchFamily="18" typeface="Times New Roman"/>
              </a:rPr>
              <a:t>Is the thesis statement clear?</a:t>
            </a:r>
          </a:p>
          <a:p>
            <a:pPr lvl="0">
              <a:lnSpc>
                <a:spcPct val="110000"/>
              </a:lnSpc>
              <a:spcAft>
                <a:spcPts val="800"/>
              </a:spcAft>
              <a:buFontTx/>
              <a:buChar char="-"/>
              <a:tabLst>
                <a:tab algn="l" pos="457200"/>
              </a:tabLst>
            </a:pPr>
            <a:r>
              <a:rPr altLang="en-GB" dirty="0" lang="en-GB">
                <a:solidFill>
                  <a:srgbClr val="0070C0"/>
                </a:solidFill>
                <a:latin charset="0" panose="020F0502020204030204" pitchFamily="34" typeface="Calibri"/>
                <a:ea charset="0" panose="020F0502020204030204" pitchFamily="34" typeface="Calibri"/>
                <a:cs charset="0" panose="02020603050405020304" pitchFamily="18" typeface="Times New Roman"/>
              </a:rPr>
              <a:t>Have they given an outline of the work?</a:t>
            </a:r>
          </a:p>
          <a:p>
            <a:pPr indent="0" lvl="0" marL="0">
              <a:lnSpc>
                <a:spcPct val="107000"/>
              </a:lnSpc>
              <a:spcAft>
                <a:spcPts val="800"/>
              </a:spcAft>
              <a:buNone/>
              <a:tabLst>
                <a:tab algn="l" pos="457200"/>
              </a:tabLst>
            </a:pPr>
            <a:endParaRPr altLang="en-GB" dirty="0" lang="en-GB">
              <a:effectLst/>
              <a:latin charset="0" panose="020F0502020204030204" pitchFamily="34" typeface="Calibri"/>
              <a:ea charset="0" panose="020F0502020204030204" pitchFamily="34" typeface="Calibri"/>
              <a:cs charset="0" panose="02020603050405020304" pitchFamily="18" typeface="Times New Roman"/>
            </a:endParaRPr>
          </a:p>
          <a:p>
            <a:pPr indent="0" lvl="0" marL="0">
              <a:lnSpc>
                <a:spcPct val="107000"/>
              </a:lnSpc>
              <a:spcAft>
                <a:spcPts val="800"/>
              </a:spcAft>
              <a:buNone/>
              <a:tabLst>
                <a:tab algn="l" pos="457200"/>
              </a:tabLst>
            </a:pPr>
            <a:endParaRPr altLang="en-GB" dirty="0" lang="en-GB">
              <a:effectLst/>
              <a:latin charset="0" panose="020F0502020204030204" pitchFamily="34" typeface="Calibri"/>
              <a:ea charset="0" panose="020F0502020204030204" pitchFamily="34" typeface="Calibri"/>
              <a:cs charset="0" panose="02020603050405020304" pitchFamily="18" typeface="Times New Roman"/>
            </a:endParaRPr>
          </a:p>
          <a:p>
            <a:pPr indent="0" marL="0">
              <a:buNone/>
            </a:pPr>
            <a:endParaRPr altLang="en-GB" dirty="0" lang="en-GB"/>
          </a:p>
        </p:txBody>
      </p:sp>
    </p:spTree>
    <p:extLst>
      <p:ext uri="{BB962C8B-B14F-4D97-AF65-F5344CB8AC3E}">
        <p14:creationId xmlns:p14="http://schemas.microsoft.com/office/powerpoint/2010/main" val="2093374244"/>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5">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5">
                                            <p:txEl>
                                              <p:pRg end="1" st="1"/>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5">
                                            <p:txEl>
                                              <p:pRg end="2" st="2"/>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5">
                                            <p:txEl>
                                              <p:pRg end="3" st="3"/>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5">
                                            <p:txEl>
                                              <p:pRg end="4" st="4"/>
                                            </p:txEl>
                                          </p:spTgt>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5">
                                            <p:txEl>
                                              <p:pRg end="5" st="5"/>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5">
                                            <p:txEl>
                                              <p:pRg end="6" st="6"/>
                                            </p:tx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5">
                                            <p:txEl>
                                              <p:pRg end="7" st="7"/>
                                            </p:txEl>
                                          </p:spTgt>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 presetSubtype="0">
                                  <p:stCondLst>
                                    <p:cond delay="0"/>
                                  </p:stCondLst>
                                  <p:childTnLst>
                                    <p:set>
                                      <p:cBhvr>
                                        <p:cTn dur="1" fill="hold" id="38">
                                          <p:stCondLst>
                                            <p:cond delay="0"/>
                                          </p:stCondLst>
                                        </p:cTn>
                                        <p:tgtEl>
                                          <p:spTgt spid="5">
                                            <p:txEl>
                                              <p:pRg end="8" st="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552667"/>
          </a:xfrm>
        </p:spPr>
        <p:txBody>
          <a:bodyPr numCol="1">
            <a:normAutofit fontScale="90000"/>
          </a:bodyPr>
          <a:lstStyle/>
          <a:p>
            <a:pPr algn="ctr"/>
            <a:r>
              <a:rPr altLang="en-GB" b="1" dirty="0" lang="en-GB">
                <a:solidFill>
                  <a:srgbClr val="003366"/>
                </a:solidFill>
                <a:latin charset="0" panose="020B0503030101060003" pitchFamily="34" typeface="Raleway"/>
              </a:rPr>
              <a:t>In-class writing practice</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641268" y="926274"/>
            <a:ext cx="10402784" cy="5779325"/>
          </a:xfrm>
        </p:spPr>
        <p:txBody>
          <a:bodyPr numCol="1">
            <a:normAutofit/>
          </a:bodyPr>
          <a:lstStyle/>
          <a:p>
            <a:pPr algn="ctr" indent="0" marL="0">
              <a:buNone/>
            </a:pPr>
            <a:r>
              <a:rPr altLang="en-GB" dirty="0" lang="en-GB" sz="3600"/>
              <a:t>In light of the feedback you have received from your friend on the </a:t>
            </a:r>
            <a:r>
              <a:rPr altLang="en-GB" dirty="0" lang="en-GB" sz="3600">
                <a:solidFill>
                  <a:srgbClr val="FF0000"/>
                </a:solidFill>
              </a:rPr>
              <a:t>Introduction</a:t>
            </a:r>
            <a:r>
              <a:rPr altLang="en-GB" dirty="0" lang="en-GB" sz="3600"/>
              <a:t> of your RW, </a:t>
            </a:r>
            <a:r>
              <a:rPr altLang="en-GB" dirty="0" lang="en-GB" sz="3600">
                <a:solidFill>
                  <a:srgbClr val="FF0000"/>
                </a:solidFill>
              </a:rPr>
              <a:t>make necessary changes</a:t>
            </a:r>
            <a:r>
              <a:rPr altLang="en-GB" dirty="0" lang="en-GB" sz="3600"/>
              <a:t> to it. If you are unsure of anything, ask your lecturer.</a:t>
            </a:r>
          </a:p>
          <a:p>
            <a:pPr algn="ctr" indent="0" marL="0">
              <a:buNone/>
            </a:pPr>
            <a:endParaRPr altLang="en-GB" dirty="0" lang="en-GB" sz="3600">
              <a:effectLst/>
              <a:latin charset="0" panose="020F0502020204030204" pitchFamily="34" typeface="Calibri"/>
              <a:ea charset="0" panose="020F0502020204030204" pitchFamily="34" typeface="Calibri"/>
              <a:cs charset="0" panose="02020603050405020304" pitchFamily="18" typeface="Times New Roman"/>
            </a:endParaRPr>
          </a:p>
          <a:p>
            <a:pPr algn="ctr" indent="0" marL="0">
              <a:buNone/>
            </a:pPr>
            <a:r>
              <a:rPr altLang="en-GB" dirty="0" lang="en-GB" sz="3600">
                <a:latin charset="0" panose="020F0502020204030204" pitchFamily="34" typeface="Calibri"/>
                <a:ea charset="0" panose="020F0502020204030204" pitchFamily="34" typeface="Calibri"/>
                <a:cs charset="0" panose="02020603050405020304" pitchFamily="18" typeface="Times New Roman"/>
              </a:rPr>
              <a:t>Then save your </a:t>
            </a:r>
            <a:r>
              <a:rPr altLang="en-GB" dirty="0" lang="en-GB" sz="3600">
                <a:solidFill>
                  <a:srgbClr val="FF0000"/>
                </a:solidFill>
                <a:latin charset="0" panose="020F0502020204030204" pitchFamily="34" typeface="Calibri"/>
                <a:ea charset="0" panose="020F0502020204030204" pitchFamily="34" typeface="Calibri"/>
                <a:cs charset="0" panose="02020603050405020304" pitchFamily="18" typeface="Times New Roman"/>
              </a:rPr>
              <a:t>Introduction</a:t>
            </a:r>
            <a:r>
              <a:rPr altLang="en-GB" dirty="0" lang="en-GB" sz="3600">
                <a:latin charset="0" panose="020F0502020204030204" pitchFamily="34" typeface="Calibri"/>
                <a:ea charset="0" panose="020F0502020204030204" pitchFamily="34" typeface="Calibri"/>
                <a:cs charset="0" panose="02020603050405020304" pitchFamily="18" typeface="Times New Roman"/>
              </a:rPr>
              <a:t> on your device so that you can use it later </a:t>
            </a:r>
            <a:r>
              <a:rPr altLang="en-GB" dirty="0" lang="en-GB" sz="3600">
                <a:solidFill>
                  <a:srgbClr val="FF0000"/>
                </a:solidFill>
                <a:latin charset="0" panose="020F0502020204030204" pitchFamily="34" typeface="Calibri"/>
                <a:ea charset="0" panose="020F0502020204030204" pitchFamily="34" typeface="Calibri"/>
                <a:cs charset="0" panose="02020603050405020304" pitchFamily="18" typeface="Times New Roman"/>
              </a:rPr>
              <a:t>for your final submission</a:t>
            </a:r>
            <a:r>
              <a:rPr altLang="en-GB" dirty="0" lang="en-GB" sz="3600">
                <a:latin charset="0" panose="020F0502020204030204" pitchFamily="34" typeface="Calibri"/>
                <a:ea charset="0" panose="020F0502020204030204" pitchFamily="34" typeface="Calibri"/>
                <a:cs charset="0" panose="02020603050405020304" pitchFamily="18" typeface="Times New Roman"/>
              </a:rPr>
              <a:t>.</a:t>
            </a:r>
            <a:endParaRPr altLang="en-GB" dirty="0" lang="en-GB" sz="3600">
              <a:effectLst/>
              <a:latin charset="0" panose="020F0502020204030204" pitchFamily="34" typeface="Calibri"/>
              <a:ea charset="0" panose="020F0502020204030204" pitchFamily="34" typeface="Calibri"/>
              <a:cs charset="0" panose="02020603050405020304" pitchFamily="18" typeface="Times New Roman"/>
            </a:endParaRPr>
          </a:p>
          <a:p>
            <a:pPr indent="0" lvl="0" marL="0">
              <a:lnSpc>
                <a:spcPct val="107000"/>
              </a:lnSpc>
              <a:spcAft>
                <a:spcPts val="800"/>
              </a:spcAft>
              <a:buNone/>
              <a:tabLst>
                <a:tab algn="l" pos="457200"/>
              </a:tabLst>
            </a:pPr>
            <a:endParaRPr altLang="en-GB" dirty="0" lang="en-GB">
              <a:effectLst/>
              <a:latin charset="0" panose="020F0502020204030204" pitchFamily="34" typeface="Calibri"/>
              <a:ea charset="0" panose="020F0502020204030204" pitchFamily="34" typeface="Calibri"/>
              <a:cs charset="0" panose="02020603050405020304" pitchFamily="18" typeface="Times New Roman"/>
            </a:endParaRPr>
          </a:p>
          <a:p>
            <a:pPr indent="0" marL="0">
              <a:buNone/>
            </a:pPr>
            <a:endParaRPr altLang="en-GB" dirty="0" lang="en-GB"/>
          </a:p>
        </p:txBody>
      </p:sp>
    </p:spTree>
    <p:extLst>
      <p:ext uri="{BB962C8B-B14F-4D97-AF65-F5344CB8AC3E}">
        <p14:creationId xmlns:p14="http://schemas.microsoft.com/office/powerpoint/2010/main" val="207512562"/>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5">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5">
                                            <p:txEl>
                                              <p:pRg end="2" st="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5">
            <a:extLst>
              <a:ext uri="{FF2B5EF4-FFF2-40B4-BE49-F238E27FC236}">
                <a16:creationId xmlns:a16="http://schemas.microsoft.com/office/drawing/2014/main" id="{94A2FB69-CA2D-43C4-9A0F-53639359FFC8}"/>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0" y="-63500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1" name="Picture 8">
            <a:extLst>
              <a:ext uri="{FF2B5EF4-FFF2-40B4-BE49-F238E27FC236}">
                <a16:creationId xmlns:a16="http://schemas.microsoft.com/office/drawing/2014/main" id="{326F1B04-FE87-4611-8EBE-F32A2A237C7A}"/>
              </a:ext>
            </a:extLst>
          </p:cNvPr>
          <p:cNvPicPr>
            <a:picLocks noChangeArrowheads="1" noChangeAspect="1"/>
          </p:cNvPicPr>
          <p:nvPr/>
        </p:nvPicPr>
        <p:blipFill>
          <a:blip r:embed="rId4">
            <a:extLst>
              <a:ext uri="{28A0092B-C50C-407E-A947-70E740481C1C}">
                <a14:useLocalDpi xmlns:a14="http://schemas.microsoft.com/office/drawing/2010/main" val="0"/>
              </a:ext>
            </a:extLst>
          </a:blip>
          <a:srcRect/>
          <a:stretch>
            <a:fillRect/>
          </a:stretch>
        </p:blipFill>
        <p:spPr>
          <a:xfrm>
            <a:off x="9837738" y="146050"/>
            <a:ext cx="19970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004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50E13-EF9C-44AD-81DB-C4FBD6A12001}"/>
              </a:ext>
            </a:extLst>
          </p:cNvPr>
          <p:cNvSpPr>
            <a:spLocks noGrp="1"/>
          </p:cNvSpPr>
          <p:nvPr>
            <p:ph type="title"/>
          </p:nvPr>
        </p:nvSpPr>
        <p:spPr/>
        <p:txBody>
          <a:bodyPr numCol="1"/>
          <a:lstStyle/>
          <a:p>
            <a:pPr algn="ctr"/>
            <a:r>
              <a:rPr altLang="en-GB" b="1" dirty="0" lang="en-GB">
                <a:solidFill>
                  <a:srgbClr val="003366"/>
                </a:solidFill>
                <a:latin charset="0" panose="020B0503030101060003" pitchFamily="34" typeface="Raleway"/>
              </a:rPr>
              <a:t>Independent study</a:t>
            </a:r>
          </a:p>
        </p:txBody>
      </p:sp>
      <p:sp>
        <p:nvSpPr>
          <p:cNvPr id="3" name="Content Placeholder 2">
            <a:extLst>
              <a:ext uri="{FF2B5EF4-FFF2-40B4-BE49-F238E27FC236}">
                <a16:creationId xmlns:a16="http://schemas.microsoft.com/office/drawing/2014/main" id="{FC5D97C6-B88A-4214-89C8-556044A30B3A}"/>
              </a:ext>
            </a:extLst>
          </p:cNvPr>
          <p:cNvSpPr>
            <a:spLocks noGrp="1"/>
          </p:cNvSpPr>
          <p:nvPr>
            <p:ph idx="1"/>
          </p:nvPr>
        </p:nvSpPr>
        <p:spPr/>
        <p:txBody>
          <a:bodyPr numCol="1">
            <a:normAutofit/>
          </a:bodyPr>
          <a:lstStyle/>
          <a:p>
            <a:pPr indent="0" marL="0">
              <a:buNone/>
            </a:pPr>
            <a:r>
              <a:rPr altLang="en-GB" dirty="0" lang="en-GB" sz="2800">
                <a:solidFill>
                  <a:srgbClr val="003366"/>
                </a:solidFill>
                <a:latin charset="0" panose="020B0503030101060003" pitchFamily="34" typeface="Raleway"/>
              </a:rPr>
              <a:t>Go to the ‘Independent study’ section under the Week 3 tile</a:t>
            </a:r>
          </a:p>
          <a:p>
            <a:pPr indent="-514350" marL="514350">
              <a:buFont typeface="+mj-lt"/>
              <a:buAutoNum type="arabicPeriod"/>
            </a:pPr>
            <a:endParaRPr altLang="en-GB" b="1" dirty="0" lang="en-GB" sz="2800">
              <a:solidFill>
                <a:srgbClr val="003366"/>
              </a:solidFill>
              <a:latin charset="0" panose="020B0503030101060003" pitchFamily="34" typeface="Raleway"/>
            </a:endParaRPr>
          </a:p>
          <a:p>
            <a:pPr indent="-514350" marL="514350">
              <a:buFont typeface="+mj-lt"/>
              <a:buAutoNum type="arabicPeriod"/>
            </a:pPr>
            <a:r>
              <a:rPr altLang="en-GB" b="1" dirty="0" lang="en-GB" sz="2800">
                <a:solidFill>
                  <a:srgbClr val="003366"/>
                </a:solidFill>
                <a:latin charset="0" panose="020B0503030101060003" pitchFamily="34" typeface="Raleway"/>
              </a:rPr>
              <a:t>READ: Reflective writing</a:t>
            </a:r>
            <a:r>
              <a:rPr dirty="0" lang="en-US" sz="2800">
                <a:solidFill>
                  <a:srgbClr val="003366"/>
                </a:solidFill>
                <a:latin charset="0" panose="020B0503030101060003" pitchFamily="34" typeface="Raleway"/>
              </a:rPr>
              <a:t>: </a:t>
            </a:r>
          </a:p>
          <a:p>
            <a:pPr indent="0" lvl="1" marL="457200">
              <a:buNone/>
            </a:pPr>
            <a:r>
              <a:rPr dirty="0" lang="en-US" sz="2800">
                <a:solidFill>
                  <a:srgbClr val="003366"/>
                </a:solidFill>
                <a:latin charset="0" panose="020B0503030101060003" pitchFamily="34" typeface="Raleway"/>
                <a:hlinkClick r:id="rId2"/>
              </a:rPr>
              <a:t>pp. 39-48 ( A reflective diary or learning journal)</a:t>
            </a:r>
            <a:r>
              <a:rPr dirty="0" lang="en-US" sz="2800">
                <a:solidFill>
                  <a:srgbClr val="003366"/>
                </a:solidFill>
                <a:latin charset="0" panose="020B0503030101060003" pitchFamily="34" typeface="Raleway"/>
              </a:rPr>
              <a:t> (Click on the link on VLE or open the PDF attached)</a:t>
            </a:r>
          </a:p>
          <a:p>
            <a:pPr indent="-514350" marL="514350">
              <a:buFont typeface="+mj-lt"/>
              <a:buAutoNum type="arabicPeriod"/>
            </a:pPr>
            <a:r>
              <a:rPr altLang="en-GB" b="1" dirty="0" lang="en-GB" sz="2800">
                <a:solidFill>
                  <a:srgbClr val="003366"/>
                </a:solidFill>
                <a:latin charset="0" panose="020B0503030101060003" pitchFamily="34" typeface="Raleway"/>
              </a:rPr>
              <a:t>ANSWER:</a:t>
            </a:r>
            <a:r>
              <a:rPr altLang="en-GB" dirty="0" lang="en-GB" sz="2800">
                <a:solidFill>
                  <a:srgbClr val="003366"/>
                </a:solidFill>
                <a:latin charset="0" panose="020B0503030101060003" pitchFamily="34" typeface="Raleway"/>
              </a:rPr>
              <a:t> Homework Quiz 3 on VLE</a:t>
            </a:r>
          </a:p>
          <a:p>
            <a:pPr indent="-514350" marL="514350">
              <a:buFont typeface="+mj-lt"/>
              <a:buAutoNum type="arabicPeriod"/>
            </a:pPr>
            <a:r>
              <a:rPr altLang="en-GB" b="1" dirty="0" lang="en-GB" sz="2800">
                <a:solidFill>
                  <a:srgbClr val="003366"/>
                </a:solidFill>
                <a:latin charset="0" panose="020B0503030101060003" pitchFamily="34" typeface="Raleway"/>
              </a:rPr>
              <a:t>WRITE: </a:t>
            </a:r>
            <a:r>
              <a:rPr altLang="en-GB" dirty="0" lang="en-GB" sz="2800">
                <a:solidFill>
                  <a:srgbClr val="003366"/>
                </a:solidFill>
                <a:latin charset="0" panose="020B0503030101060003" pitchFamily="34" typeface="Raleway"/>
              </a:rPr>
              <a:t>Week 3 Independent Study Writing Activity</a:t>
            </a:r>
          </a:p>
          <a:p>
            <a:pPr indent="-514350" marL="514350">
              <a:buFont typeface="+mj-lt"/>
              <a:buAutoNum type="arabicPeriod"/>
            </a:pPr>
            <a:r>
              <a:rPr altLang="en-GB" b="1" dirty="0" lang="en-GB" sz="2800">
                <a:solidFill>
                  <a:srgbClr val="003366"/>
                </a:solidFill>
                <a:latin charset="0" panose="020B0503030101060003" pitchFamily="34" typeface="Raleway"/>
              </a:rPr>
              <a:t>WATCH: </a:t>
            </a:r>
            <a:r>
              <a:rPr altLang="en-GB" dirty="0" lang="en-GB" sz="2800">
                <a:solidFill>
                  <a:srgbClr val="003366"/>
                </a:solidFill>
                <a:latin charset="0" panose="020B0503030101060003" pitchFamily="34" typeface="Raleway"/>
              </a:rPr>
              <a:t>Videos in ‘Week 3 Preparation Resources’</a:t>
            </a:r>
          </a:p>
          <a:p>
            <a:pPr indent="-514350" marL="514350">
              <a:buFont typeface="+mj-lt"/>
              <a:buAutoNum type="arabicPeriod"/>
            </a:pPr>
            <a:endParaRPr dirty="0" lang="en-US" sz="2800">
              <a:solidFill>
                <a:srgbClr val="003366"/>
              </a:solidFill>
              <a:latin charset="0" panose="020B0503030101060003" pitchFamily="34" typeface="Raleway"/>
            </a:endParaRPr>
          </a:p>
          <a:p>
            <a:pPr indent="-514350" marL="514350">
              <a:buFont typeface="+mj-lt"/>
              <a:buAutoNum type="arabicPeriod"/>
            </a:pPr>
            <a:endParaRPr dirty="0" lang="en-US" sz="2800">
              <a:solidFill>
                <a:srgbClr val="003366"/>
              </a:solidFill>
              <a:latin charset="0" panose="020B0503030101060003" pitchFamily="34" typeface="Raleway"/>
            </a:endParaRPr>
          </a:p>
          <a:p>
            <a:pPr indent="-514350" marL="514350">
              <a:buFont typeface="+mj-lt"/>
              <a:buAutoNum type="arabicPeriod"/>
            </a:pPr>
            <a:endParaRPr altLang="en-GB" dirty="0" i="1" lang="en-GB" sz="2800">
              <a:solidFill>
                <a:srgbClr val="003366"/>
              </a:solidFill>
              <a:latin charset="0" panose="020B0503030101060003" pitchFamily="34" typeface="Raleway"/>
            </a:endParaRPr>
          </a:p>
        </p:txBody>
      </p:sp>
      <p:pic>
        <p:nvPicPr>
          <p:cNvPr id="4" name="Picture 3">
            <a:extLst>
              <a:ext uri="{FF2B5EF4-FFF2-40B4-BE49-F238E27FC236}">
                <a16:creationId xmlns:a16="http://schemas.microsoft.com/office/drawing/2014/main" id="{72D2EB55-2492-472D-98E5-9C487B632E2C}"/>
              </a:ext>
            </a:extLst>
          </p:cNvPr>
          <p:cNvPicPr>
            <a:picLocks noChangeAspect="1"/>
          </p:cNvPicPr>
          <p:nvPr/>
        </p:nvPicPr>
        <p:blipFill>
          <a:blip r:embed="rId3"/>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4116445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63439-557F-4B7F-A049-097C4099D471}"/>
              </a:ext>
            </a:extLst>
          </p:cNvPr>
          <p:cNvSpPr>
            <a:spLocks noGrp="1"/>
          </p:cNvSpPr>
          <p:nvPr>
            <p:ph type="title"/>
          </p:nvPr>
        </p:nvSpPr>
        <p:spPr>
          <a:xfrm>
            <a:off x="0" y="-5555"/>
            <a:ext cx="10515600" cy="686592"/>
          </a:xfrm>
        </p:spPr>
        <p:txBody>
          <a:bodyPr numCol="1">
            <a:normAutofit fontScale="90000"/>
          </a:bodyPr>
          <a:lstStyle/>
          <a:p>
            <a:r>
              <a:rPr altLang="en-GB" b="1" dirty="0" lang="en-GB">
                <a:solidFill>
                  <a:srgbClr val="003366"/>
                </a:solidFill>
                <a:latin charset="0" panose="020B0503030101060003" pitchFamily="34" typeface="Raleway"/>
              </a:rPr>
              <a:t>References</a:t>
            </a:r>
          </a:p>
        </p:txBody>
      </p:sp>
      <p:sp>
        <p:nvSpPr>
          <p:cNvPr id="3" name="Content Placeholder 2">
            <a:extLst>
              <a:ext uri="{FF2B5EF4-FFF2-40B4-BE49-F238E27FC236}">
                <a16:creationId xmlns:a16="http://schemas.microsoft.com/office/drawing/2014/main" id="{6AEF7726-081D-4571-9241-D6CB1E69E97B}"/>
              </a:ext>
            </a:extLst>
          </p:cNvPr>
          <p:cNvSpPr>
            <a:spLocks noGrp="1"/>
          </p:cNvSpPr>
          <p:nvPr>
            <p:ph idx="1"/>
          </p:nvPr>
        </p:nvSpPr>
        <p:spPr>
          <a:xfrm>
            <a:off x="431074" y="838992"/>
            <a:ext cx="11299372" cy="6019007"/>
          </a:xfrm>
        </p:spPr>
        <p:txBody>
          <a:bodyPr numCol="1">
            <a:normAutofit fontScale="77500" lnSpcReduction="20000"/>
          </a:bodyPr>
          <a:lstStyle/>
          <a:p>
            <a:pPr indent="0" marL="0">
              <a:lnSpc>
                <a:spcPct val="100000"/>
              </a:lnSpc>
              <a:spcBef>
                <a:spcPts val="0"/>
              </a:spcBef>
              <a:buNone/>
              <a:defRPr/>
            </a:pPr>
            <a:r>
              <a:rPr altLang="en-GB" dirty="0" lang="en-GB" sz="2800">
                <a:latin typeface="+mn-lt"/>
              </a:rPr>
              <a:t>www.arts.ac.uk/pre-sessional-English-core-materials.html </a:t>
            </a:r>
            <a:br>
              <a:rPr altLang="en-GB" b="1" dirty="0" lang="en-GB" sz="2800">
                <a:latin typeface="+mn-lt"/>
              </a:rPr>
            </a:br>
            <a:r>
              <a:rPr altLang="en-GB" dirty="0" lang="en-GB" sz="2800">
                <a:solidFill>
                  <a:srgbClr val="003366"/>
                </a:solidFill>
                <a:latin typeface="+mn-lt"/>
              </a:rPr>
              <a:t>Bailey, S., 2017. </a:t>
            </a:r>
            <a:r>
              <a:rPr altLang="en-GB" dirty="0" i="1" lang="en-GB" sz="2800">
                <a:solidFill>
                  <a:srgbClr val="003366"/>
                </a:solidFill>
                <a:latin typeface="+mn-lt"/>
              </a:rPr>
              <a:t>Academic Writing: A Handbook for International Students.</a:t>
            </a:r>
            <a:r>
              <a:rPr altLang="en-GB" dirty="0" lang="en-GB" sz="2800">
                <a:solidFill>
                  <a:srgbClr val="003366"/>
                </a:solidFill>
                <a:latin typeface="+mn-lt"/>
              </a:rPr>
              <a:t> 5th ed. </a:t>
            </a:r>
            <a:r>
              <a:rPr altLang="en-GB" dirty="0" err="1" lang="en-GB" sz="2800">
                <a:solidFill>
                  <a:srgbClr val="003366"/>
                </a:solidFill>
                <a:latin typeface="+mn-lt"/>
              </a:rPr>
              <a:t>s.l.:Routledge</a:t>
            </a:r>
            <a:r>
              <a:rPr altLang="en-GB" dirty="0" lang="en-GB" sz="2800">
                <a:solidFill>
                  <a:srgbClr val="003366"/>
                </a:solidFill>
                <a:latin typeface="+mn-lt"/>
              </a:rPr>
              <a:t>. </a:t>
            </a:r>
            <a:br>
              <a:rPr altLang="en-GB" dirty="0" lang="en-GB" sz="2800">
                <a:solidFill>
                  <a:srgbClr val="003366"/>
                </a:solidFill>
                <a:latin typeface="+mn-lt"/>
              </a:rPr>
            </a:br>
            <a:r>
              <a:rPr altLang="en-GB" dirty="0" lang="en-GB" sz="2800">
                <a:solidFill>
                  <a:srgbClr val="003366"/>
                </a:solidFill>
                <a:latin typeface="+mn-lt"/>
              </a:rPr>
              <a:t>BBC, 2021. </a:t>
            </a:r>
            <a:r>
              <a:rPr altLang="en-GB" dirty="0" i="1" lang="en-GB" sz="2800">
                <a:solidFill>
                  <a:srgbClr val="003366"/>
                </a:solidFill>
                <a:latin typeface="+mn-lt"/>
              </a:rPr>
              <a:t>Presentations: language expert.</a:t>
            </a:r>
            <a:r>
              <a:rPr altLang="en-GB" dirty="0" lang="en-GB" sz="2800">
                <a:solidFill>
                  <a:srgbClr val="003366"/>
                </a:solidFill>
                <a:latin typeface="+mn-lt"/>
              </a:rPr>
              <a:t> [Online] Available at: </a:t>
            </a:r>
            <a:r>
              <a:rPr altLang="en-GB" dirty="0" lang="en-GB" sz="2800">
                <a:solidFill>
                  <a:srgbClr val="003366"/>
                </a:solidFill>
                <a:latin typeface="+mn-lt"/>
                <a:hlinkClick r:id="rId2">
                  <a:extLst>
                    <a:ext uri="{A12FA001-AC4F-418D-AE19-62706E023703}">
                      <ahyp:hlinkClr xmlns:ahyp="http://schemas.microsoft.com/office/drawing/2018/hyperlinkcolor" val="tx"/>
                    </a:ext>
                  </a:extLst>
                </a:hlinkClick>
              </a:rPr>
              <a:t>https://www.bbc.co.uk/worldservice/learningenglish/business/talkingbusiness/unit3presentations/expert.shtml</a:t>
            </a:r>
            <a:r>
              <a:rPr altLang="en-GB" dirty="0" lang="en-GB" sz="2800">
                <a:solidFill>
                  <a:srgbClr val="003366"/>
                </a:solidFill>
                <a:latin typeface="+mn-lt"/>
              </a:rPr>
              <a:t> [Accessed 29 September 2021].</a:t>
            </a:r>
            <a:br>
              <a:rPr altLang="en-GB" dirty="0" lang="en-GB" sz="2800">
                <a:solidFill>
                  <a:srgbClr val="003366"/>
                </a:solidFill>
                <a:latin typeface="+mn-lt"/>
              </a:rPr>
            </a:br>
            <a:r>
              <a:rPr altLang="en-GB" dirty="0" lang="en-GB" sz="2800">
                <a:solidFill>
                  <a:srgbClr val="003366"/>
                </a:solidFill>
                <a:latin typeface="+mn-lt"/>
              </a:rPr>
              <a:t>Rochester Institute of Technology, 2021. </a:t>
            </a:r>
            <a:r>
              <a:rPr altLang="en-GB" dirty="0" i="1" lang="en-GB" sz="2800">
                <a:solidFill>
                  <a:srgbClr val="003366"/>
                </a:solidFill>
                <a:latin typeface="+mn-lt"/>
              </a:rPr>
              <a:t>Reference Words.</a:t>
            </a:r>
            <a:r>
              <a:rPr altLang="en-GB" dirty="0" lang="en-GB" sz="2800">
                <a:solidFill>
                  <a:srgbClr val="003366"/>
                </a:solidFill>
                <a:latin typeface="+mn-lt"/>
              </a:rPr>
              <a:t> [Online] Available at: </a:t>
            </a:r>
            <a:r>
              <a:rPr altLang="en-GB" dirty="0" lang="en-GB" sz="2800">
                <a:solidFill>
                  <a:srgbClr val="003366"/>
                </a:solidFill>
                <a:latin typeface="+mn-lt"/>
                <a:hlinkClick r:id="rId3">
                  <a:extLst>
                    <a:ext uri="{A12FA001-AC4F-418D-AE19-62706E023703}">
                      <ahyp:hlinkClr xmlns:ahyp="http://schemas.microsoft.com/office/drawing/2018/hyperlinkcolor" val="tx"/>
                    </a:ext>
                  </a:extLst>
                </a:hlinkClick>
              </a:rPr>
              <a:t>https://www.rit.edu/ntid/sea/processes/referencewords/intro</a:t>
            </a:r>
            <a:r>
              <a:rPr altLang="en-GB" dirty="0" lang="en-GB" sz="2800">
                <a:solidFill>
                  <a:srgbClr val="003366"/>
                </a:solidFill>
                <a:latin typeface="+mn-lt"/>
              </a:rPr>
              <a:t> [Accessed 29 September 2021].</a:t>
            </a:r>
            <a:br>
              <a:rPr altLang="en-GB" dirty="0" lang="en-GB" sz="2800">
                <a:solidFill>
                  <a:srgbClr val="003366"/>
                </a:solidFill>
                <a:latin typeface="+mn-lt"/>
              </a:rPr>
            </a:br>
            <a:br>
              <a:rPr altLang="en-GB" dirty="0" lang="en-GB" sz="2800">
                <a:solidFill>
                  <a:srgbClr val="003366"/>
                </a:solidFill>
                <a:latin typeface="+mn-lt"/>
              </a:rPr>
            </a:br>
            <a:r>
              <a:rPr altLang="en-GB" dirty="0" lang="en-GB" sz="2800">
                <a:solidFill>
                  <a:srgbClr val="003366"/>
                </a:solidFill>
                <a:latin typeface="+mn-lt"/>
              </a:rPr>
              <a:t>Massey University, 2021. </a:t>
            </a:r>
            <a:r>
              <a:rPr altLang="en-GB" dirty="0" i="1" lang="en-GB" sz="2800">
                <a:solidFill>
                  <a:srgbClr val="003366"/>
                </a:solidFill>
                <a:latin typeface="+mn-lt"/>
              </a:rPr>
              <a:t>Signpost words and phrases.</a:t>
            </a:r>
            <a:r>
              <a:rPr altLang="en-GB" dirty="0" lang="en-GB" sz="2800">
                <a:solidFill>
                  <a:srgbClr val="003366"/>
                </a:solidFill>
                <a:latin typeface="+mn-lt"/>
              </a:rPr>
              <a:t> [Online] Available at: </a:t>
            </a:r>
            <a:r>
              <a:rPr altLang="en-GB" dirty="0" lang="en-GB" sz="2800">
                <a:solidFill>
                  <a:srgbClr val="003366"/>
                </a:solidFill>
                <a:latin typeface="+mn-lt"/>
                <a:hlinkClick r:id="rId4">
                  <a:extLst>
                    <a:ext uri="{A12FA001-AC4F-418D-AE19-62706E023703}">
                      <ahyp:hlinkClr xmlns:ahyp="http://schemas.microsoft.com/office/drawing/2018/hyperlinkcolor" val="tx"/>
                    </a:ext>
                  </a:extLst>
                </a:hlinkClick>
              </a:rPr>
              <a:t>https://owll.massey.ac.nz/pdf/studyup-essays-2-handout.pdf</a:t>
            </a:r>
            <a:r>
              <a:rPr altLang="en-GB" dirty="0" lang="en-GB" sz="2800">
                <a:solidFill>
                  <a:srgbClr val="003366"/>
                </a:solidFill>
                <a:latin typeface="+mn-lt"/>
              </a:rPr>
              <a:t> [Accessed 29 September 2021].</a:t>
            </a:r>
            <a:br>
              <a:rPr altLang="en-GB" b="1" dirty="0" lang="en-GB" sz="2800">
                <a:latin typeface="+mn-lt"/>
              </a:rPr>
            </a:br>
            <a:r>
              <a:rPr altLang="en-GB" dirty="0" lang="en-GB" sz="2800">
                <a:latin typeface="+mn-lt"/>
                <a:hlinkClick r:id="rId5"/>
              </a:rPr>
              <a:t>https://www.ed.ac.uk/reflection/reflectors-toolkit/reflecting-on-experience/gibbs-reflective-cycle</a:t>
            </a:r>
            <a:br>
              <a:rPr altLang="en-GB" dirty="0" lang="en-GB" sz="2800">
                <a:latin typeface="+mn-lt"/>
              </a:rPr>
            </a:br>
            <a:r>
              <a:rPr altLang="en-GB" dirty="0" lang="en-GB" sz="2800">
                <a:solidFill>
                  <a:srgbClr val="003366"/>
                </a:solidFill>
                <a:latin typeface="+mn-lt"/>
                <a:hlinkClick r:id="rId6"/>
              </a:rPr>
              <a:t>https://create.kahoot.it/details/d21f60f8-a811-4f41-91af-2cd69033122c</a:t>
            </a:r>
            <a:br>
              <a:rPr altLang="en-GB" dirty="0" lang="en-GB" sz="2800">
                <a:solidFill>
                  <a:srgbClr val="003366"/>
                </a:solidFill>
                <a:latin typeface="+mn-lt"/>
              </a:rPr>
            </a:br>
            <a:r>
              <a:rPr altLang="en-GB" dirty="0" lang="en-GB" sz="2800">
                <a:solidFill>
                  <a:srgbClr val="003366"/>
                </a:solidFill>
                <a:latin typeface="+mn-lt"/>
                <a:hlinkClick r:id="rId7"/>
              </a:rPr>
              <a:t>www.Sheffield.ac.uk/eltc</a:t>
            </a:r>
            <a:br>
              <a:rPr altLang="en-GB" dirty="0" lang="en-GB" sz="2800">
                <a:solidFill>
                  <a:srgbClr val="003366"/>
                </a:solidFill>
                <a:latin typeface="+mn-lt"/>
              </a:rPr>
            </a:br>
            <a:r>
              <a:rPr altLang="en-GB" dirty="0" lang="en-GB" sz="2800">
                <a:latin typeface="+mn-lt"/>
              </a:rPr>
              <a:t>https://www.canterbury.ac.uk/students/docs/study-skills/resource-8-Signposting-Words.pdf</a:t>
            </a:r>
            <a:br>
              <a:rPr altLang="en-GB" dirty="0" lang="en-GB" sz="2800">
                <a:latin typeface="+mn-lt"/>
              </a:rPr>
            </a:br>
            <a:r>
              <a:rPr altLang="en-GB" dirty="0" lang="en-GB" sz="2800" u="sng">
                <a:solidFill>
                  <a:srgbClr val="0000FF"/>
                </a:solidFill>
                <a:effectLst/>
                <a:latin typeface="+mn-lt"/>
                <a:ea charset="0" panose="020F0502020204030204" pitchFamily="34" typeface="Calibri"/>
                <a:cs charset="0" panose="02020603050405020304" pitchFamily="18" typeface="Times New Roman"/>
                <a:hlinkClick r:id="rId8"/>
              </a:rPr>
              <a:t>www.cambridgeenglish.org/learning-english/activities-for-learners/b1w005-linking-words</a:t>
            </a:r>
            <a:br>
              <a:rPr altLang="en-GB" dirty="0" lang="en-GB" sz="2800">
                <a:effectLst/>
                <a:latin typeface="+mn-lt"/>
                <a:ea charset="0" panose="020F0502020204030204" pitchFamily="34" typeface="Calibri"/>
                <a:cs charset="0" panose="02020603050405020304" pitchFamily="18" typeface="Times New Roman"/>
              </a:rPr>
            </a:br>
            <a:r>
              <a:rPr altLang="en-GB" dirty="0" lang="en-GB" sz="2800">
                <a:solidFill>
                  <a:srgbClr val="003366"/>
                </a:solidFill>
                <a:latin typeface="+mn-lt"/>
              </a:rPr>
              <a:t>University of Hull, 2021. </a:t>
            </a:r>
            <a:r>
              <a:rPr altLang="en-GB" dirty="0" i="1" lang="en-GB" sz="2800">
                <a:solidFill>
                  <a:srgbClr val="003366"/>
                </a:solidFill>
                <a:latin typeface="+mn-lt"/>
              </a:rPr>
              <a:t>Signposting.</a:t>
            </a:r>
            <a:r>
              <a:rPr altLang="en-GB" dirty="0" lang="en-GB" sz="2800">
                <a:solidFill>
                  <a:srgbClr val="003366"/>
                </a:solidFill>
                <a:latin typeface="+mn-lt"/>
              </a:rPr>
              <a:t> [Online] Available at: </a:t>
            </a:r>
            <a:r>
              <a:rPr altLang="en-GB" dirty="0" lang="en-GB" sz="2800">
                <a:solidFill>
                  <a:srgbClr val="003366"/>
                </a:solidFill>
                <a:latin typeface="+mn-lt"/>
                <a:hlinkClick r:id="rId9">
                  <a:extLst>
                    <a:ext uri="{A12FA001-AC4F-418D-AE19-62706E023703}">
                      <ahyp:hlinkClr xmlns:ahyp="http://schemas.microsoft.com/office/drawing/2018/hyperlinkcolor" val="tx"/>
                    </a:ext>
                  </a:extLst>
                </a:hlinkClick>
              </a:rPr>
              <a:t>https://canvas.hull.ac.uk/courses/371/pages/signposting</a:t>
            </a:r>
            <a:r>
              <a:rPr altLang="en-GB" dirty="0" lang="en-GB" sz="2800">
                <a:solidFill>
                  <a:srgbClr val="003366"/>
                </a:solidFill>
                <a:latin typeface="+mn-lt"/>
              </a:rPr>
              <a:t> [Accessed 29 September 2021].</a:t>
            </a:r>
            <a:br>
              <a:rPr altLang="en-GB" dirty="0" lang="en-GB" sz="2800">
                <a:solidFill>
                  <a:srgbClr val="003366"/>
                </a:solidFill>
                <a:latin typeface="+mn-lt"/>
              </a:rPr>
            </a:br>
            <a:r>
              <a:rPr altLang="en-GB" dirty="0" lang="en-GB" sz="2800">
                <a:solidFill>
                  <a:srgbClr val="003366"/>
                </a:solidFill>
                <a:latin typeface="+mn-lt"/>
              </a:rPr>
              <a:t>University of Southampton, 2021. Coherence and cohesion (online). Available at </a:t>
            </a:r>
            <a:r>
              <a:rPr altLang="en-GB" dirty="0" lang="en-GB" sz="2800">
                <a:latin typeface="+mn-lt"/>
                <a:hlinkClick r:id="rId10"/>
              </a:rPr>
              <a:t>www.ed.ac.uk/reflection/reflectors-toolkit/reflecting-on-experience/gibbs-reflective-cycle</a:t>
            </a:r>
            <a:endParaRPr altLang="en-GB" dirty="0" lang="en-GB"/>
          </a:p>
          <a:p>
            <a:pPr algn="l" defTabSz="914400" eaLnBrk="1" hangingPunct="1" indent="0" latinLnBrk="0" lvl="0" marL="0" marR="0" rtl="0">
              <a:lnSpc>
                <a:spcPct val="100000"/>
              </a:lnSpc>
              <a:spcBef>
                <a:spcPts val="0"/>
              </a:spcBef>
              <a:spcAft>
                <a:spcPts val="0"/>
              </a:spcAft>
              <a:buClrTx/>
              <a:buSzTx/>
              <a:buFontTx/>
              <a:buNone/>
              <a:tabLst/>
              <a:defRPr/>
            </a:pPr>
            <a:endParaRPr altLang="en-GB" dirty="0" lang="en-GB"/>
          </a:p>
          <a:p>
            <a:pPr algn="l" defTabSz="914400" eaLnBrk="1" hangingPunct="1" indent="0" latinLnBrk="0" lvl="0" marL="0" marR="0" rtl="0">
              <a:lnSpc>
                <a:spcPct val="100000"/>
              </a:lnSpc>
              <a:spcBef>
                <a:spcPts val="0"/>
              </a:spcBef>
              <a:spcAft>
                <a:spcPts val="0"/>
              </a:spcAft>
              <a:buClrTx/>
              <a:buSzTx/>
              <a:buFontTx/>
              <a:buNone/>
              <a:tabLst/>
              <a:defRPr/>
            </a:pPr>
            <a:endParaRPr altLang="en-GB" dirty="0" lang="en-GB"/>
          </a:p>
          <a:p>
            <a:pPr algn="l" defTabSz="914400" eaLnBrk="1" hangingPunct="1" indent="0" latinLnBrk="0" lvl="0" marL="0" marR="0" rtl="0">
              <a:lnSpc>
                <a:spcPct val="100000"/>
              </a:lnSpc>
              <a:spcBef>
                <a:spcPts val="0"/>
              </a:spcBef>
              <a:spcAft>
                <a:spcPts val="0"/>
              </a:spcAft>
              <a:buClrTx/>
              <a:buSzTx/>
              <a:buFontTx/>
              <a:buNone/>
              <a:tabLst/>
              <a:defRPr/>
            </a:pPr>
            <a:endParaRPr altLang="en-GB" dirty="0" lang="en-GB"/>
          </a:p>
          <a:p>
            <a:pPr algn="l" defTabSz="914400" eaLnBrk="1" hangingPunct="1" indent="0" latinLnBrk="0" lvl="0" marL="0" marR="0" rtl="0">
              <a:lnSpc>
                <a:spcPct val="100000"/>
              </a:lnSpc>
              <a:spcBef>
                <a:spcPts val="0"/>
              </a:spcBef>
              <a:spcAft>
                <a:spcPts val="0"/>
              </a:spcAft>
              <a:buClrTx/>
              <a:buSzTx/>
              <a:buFontTx/>
              <a:buNone/>
              <a:tabLst/>
              <a:defRPr/>
            </a:pPr>
            <a:endParaRPr altLang="en-GB" dirty="0" lang="en-GB"/>
          </a:p>
          <a:p>
            <a:pPr algn="l" defTabSz="914400" eaLnBrk="1" hangingPunct="1" indent="0" latinLnBrk="0" lvl="0" marL="0" marR="0" rtl="0">
              <a:lnSpc>
                <a:spcPct val="100000"/>
              </a:lnSpc>
              <a:spcBef>
                <a:spcPts val="0"/>
              </a:spcBef>
              <a:spcAft>
                <a:spcPts val="0"/>
              </a:spcAft>
              <a:buClrTx/>
              <a:buSzTx/>
              <a:buFontTx/>
              <a:buNone/>
              <a:tabLst/>
              <a:defRPr/>
            </a:pPr>
            <a:endParaRPr altLang="en-GB" dirty="0" lang="en-GB"/>
          </a:p>
        </p:txBody>
      </p:sp>
      <p:pic>
        <p:nvPicPr>
          <p:cNvPr id="4" name="Picture 3">
            <a:extLst>
              <a:ext uri="{FF2B5EF4-FFF2-40B4-BE49-F238E27FC236}">
                <a16:creationId xmlns:a16="http://schemas.microsoft.com/office/drawing/2014/main" id="{DDBCEF5B-9739-4D0D-B39F-D2BA51E9D64F}"/>
              </a:ext>
            </a:extLst>
          </p:cNvPr>
          <p:cNvPicPr>
            <a:picLocks noChangeAspect="1"/>
          </p:cNvPicPr>
          <p:nvPr/>
        </p:nvPicPr>
        <p:blipFill>
          <a:blip r:embed="rId11"/>
          <a:stretch>
            <a:fillRect/>
          </a:stretch>
        </p:blipFill>
        <p:spPr>
          <a:xfrm>
            <a:off x="10998926" y="152401"/>
            <a:ext cx="1044172" cy="704057"/>
          </a:xfrm>
          <a:prstGeom prst="rect">
            <a:avLst/>
          </a:prstGeom>
        </p:spPr>
      </p:pic>
    </p:spTree>
    <p:extLst>
      <p:ext uri="{BB962C8B-B14F-4D97-AF65-F5344CB8AC3E}">
        <p14:creationId xmlns:p14="http://schemas.microsoft.com/office/powerpoint/2010/main" val="414004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2D3-8CEF-4D21-B6EF-DCD7621ED36A}"/>
              </a:ext>
            </a:extLst>
          </p:cNvPr>
          <p:cNvSpPr>
            <a:spLocks noGrp="1"/>
          </p:cNvSpPr>
          <p:nvPr>
            <p:ph type="title"/>
          </p:nvPr>
        </p:nvSpPr>
        <p:spPr/>
        <p:txBody>
          <a:bodyPr numCol="1"/>
          <a:lstStyle/>
          <a:p>
            <a:pPr algn="ctr"/>
            <a:r>
              <a:rPr altLang="en-GB" b="1" dirty="0" lang="en-GB">
                <a:solidFill>
                  <a:srgbClr val="003366"/>
                </a:solidFill>
                <a:latin charset="0" panose="020B0503030101060003" pitchFamily="34" typeface="Raleway"/>
              </a:rPr>
              <a:t>Learning outcomes</a:t>
            </a:r>
          </a:p>
        </p:txBody>
      </p:sp>
      <p:sp>
        <p:nvSpPr>
          <p:cNvPr id="3" name="Content Placeholder 2">
            <a:extLst>
              <a:ext uri="{FF2B5EF4-FFF2-40B4-BE49-F238E27FC236}">
                <a16:creationId xmlns:a16="http://schemas.microsoft.com/office/drawing/2014/main" id="{CD116580-B20A-47A5-AC7F-75BBB6DF4A75}"/>
              </a:ext>
            </a:extLst>
          </p:cNvPr>
          <p:cNvSpPr>
            <a:spLocks noGrp="1"/>
          </p:cNvSpPr>
          <p:nvPr>
            <p:ph idx="1"/>
          </p:nvPr>
        </p:nvSpPr>
        <p:spPr>
          <a:xfrm>
            <a:off x="838200" y="1825625"/>
            <a:ext cx="10775868" cy="4351338"/>
          </a:xfrm>
        </p:spPr>
        <p:txBody>
          <a:bodyPr numCol="1"/>
          <a:lstStyle/>
          <a:p>
            <a:pPr indent="0" marL="0">
              <a:buNone/>
            </a:pPr>
            <a:r>
              <a:rPr altLang="en-GB" dirty="0" lang="en-GB">
                <a:solidFill>
                  <a:srgbClr val="003366"/>
                </a:solidFill>
                <a:latin charset="0" panose="020B0503030101060003" pitchFamily="34" typeface="Raleway"/>
              </a:rPr>
              <a:t>By the end of this session, you will have:</a:t>
            </a:r>
          </a:p>
          <a:p>
            <a:pPr indent="0" marL="0">
              <a:buNone/>
            </a:pPr>
            <a:endParaRPr altLang="en-GB" dirty="0" lang="en-GB">
              <a:solidFill>
                <a:srgbClr val="003366"/>
              </a:solidFill>
              <a:latin charset="0" panose="020B0503030101060003" pitchFamily="34" typeface="Raleway"/>
            </a:endParaRPr>
          </a:p>
          <a:p>
            <a:pPr indent="-514350" marL="514350">
              <a:buFont typeface="+mj-lt"/>
              <a:buAutoNum type="arabicPeriod"/>
            </a:pPr>
            <a:r>
              <a:rPr dirty="0" lang="en-US">
                <a:solidFill>
                  <a:srgbClr val="003366"/>
                </a:solidFill>
                <a:latin charset="0" panose="020B0503030101060003" pitchFamily="34" typeface="Raleway"/>
              </a:rPr>
              <a:t>Discussed the first element in Gibbs’ reflective model – </a:t>
            </a:r>
            <a:r>
              <a:rPr b="1" dirty="0" lang="en-US">
                <a:solidFill>
                  <a:srgbClr val="003366"/>
                </a:solidFill>
                <a:latin charset="0" panose="020B0503030101060003" pitchFamily="34" typeface="Raleway"/>
              </a:rPr>
              <a:t>Description.</a:t>
            </a:r>
          </a:p>
          <a:p>
            <a:pPr indent="-514350" marL="514350">
              <a:buFont typeface="+mj-lt"/>
              <a:buAutoNum type="arabicPeriod"/>
            </a:pPr>
            <a:r>
              <a:rPr dirty="0" lang="en-US">
                <a:solidFill>
                  <a:srgbClr val="003366"/>
                </a:solidFill>
                <a:latin charset="0" panose="020B0503030101060003" pitchFamily="34" typeface="Raleway"/>
              </a:rPr>
              <a:t>Identified and practiced strategies to improve </a:t>
            </a:r>
            <a:r>
              <a:rPr b="1" dirty="0" lang="en-US">
                <a:solidFill>
                  <a:srgbClr val="003366"/>
                </a:solidFill>
                <a:latin charset="0" panose="020B0503030101060003" pitchFamily="34" typeface="Raleway"/>
              </a:rPr>
              <a:t>coherence and cohesion</a:t>
            </a:r>
            <a:r>
              <a:rPr dirty="0" lang="en-US">
                <a:solidFill>
                  <a:srgbClr val="003366"/>
                </a:solidFill>
                <a:latin charset="0" panose="020B0503030101060003" pitchFamily="34" typeface="Raleway"/>
              </a:rPr>
              <a:t> in written texts.</a:t>
            </a:r>
          </a:p>
          <a:p>
            <a:pPr indent="-514350" marL="514350">
              <a:buFont typeface="+mj-lt"/>
              <a:buAutoNum type="arabicPeriod"/>
            </a:pPr>
            <a:r>
              <a:rPr dirty="0" lang="en-US">
                <a:solidFill>
                  <a:srgbClr val="003366"/>
                </a:solidFill>
                <a:latin charset="0" panose="020B0503030101060003" pitchFamily="34" typeface="Raleway"/>
              </a:rPr>
              <a:t>Discussed </a:t>
            </a:r>
            <a:r>
              <a:rPr b="1" dirty="0" lang="en-US">
                <a:solidFill>
                  <a:srgbClr val="003366"/>
                </a:solidFill>
                <a:latin charset="0" panose="020B0503030101060003" pitchFamily="34" typeface="Raleway"/>
              </a:rPr>
              <a:t>reflective journal </a:t>
            </a:r>
            <a:r>
              <a:rPr dirty="0" lang="en-US">
                <a:solidFill>
                  <a:srgbClr val="003366"/>
                </a:solidFill>
                <a:latin charset="0" panose="020B0503030101060003" pitchFamily="34" typeface="Raleway"/>
              </a:rPr>
              <a:t>and its importance / relevance in reflective writing. **notes</a:t>
            </a:r>
          </a:p>
          <a:p>
            <a:pPr indent="0" marL="0">
              <a:buNone/>
            </a:pPr>
            <a:endParaRPr altLang="en-GB" dirty="0" lang="en-GB">
              <a:solidFill>
                <a:srgbClr val="003366"/>
              </a:solidFill>
              <a:latin charset="0" panose="020B0503030101060003" pitchFamily="34" typeface="Raleway"/>
            </a:endParaRPr>
          </a:p>
        </p:txBody>
      </p:sp>
      <p:pic>
        <p:nvPicPr>
          <p:cNvPr id="4" name="Picture 3">
            <a:extLst>
              <a:ext uri="{FF2B5EF4-FFF2-40B4-BE49-F238E27FC236}">
                <a16:creationId xmlns:a16="http://schemas.microsoft.com/office/drawing/2014/main" id="{2175A831-686D-409C-AB14-3EA1807183E0}"/>
              </a:ext>
            </a:extLst>
          </p:cNvPr>
          <p:cNvPicPr>
            <a:picLocks noChangeAspect="1"/>
          </p:cNvPicPr>
          <p:nvPr/>
        </p:nvPicPr>
        <p:blipFill>
          <a:blip r:embed="rId3"/>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1830145477"/>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
                                            <p:txEl>
                                              <p:pRg end="2" st="2"/>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
                                            <p:txEl>
                                              <p:pRg end="3" st="3"/>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3">
                                            <p:txEl>
                                              <p:pRg end="4" st="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41099"/>
            <a:ext cx="10515600" cy="493291"/>
          </a:xfrm>
        </p:spPr>
        <p:txBody>
          <a:bodyPr numCol="1">
            <a:normAutofit fontScale="90000"/>
          </a:bodyPr>
          <a:lstStyle/>
          <a:p>
            <a:pPr algn="ctr"/>
            <a:r>
              <a:rPr altLang="en-GB" b="1" dirty="0" lang="en-GB">
                <a:solidFill>
                  <a:srgbClr val="003366"/>
                </a:solidFill>
                <a:latin charset="0" panose="020B0503030101060003" pitchFamily="34" typeface="Raleway"/>
              </a:rPr>
              <a:t>Homework - Reading</a:t>
            </a:r>
          </a:p>
        </p:txBody>
      </p:sp>
      <p:sp>
        <p:nvSpPr>
          <p:cNvPr id="5" name="Content Placeholder 4">
            <a:extLst>
              <a:ext uri="{FF2B5EF4-FFF2-40B4-BE49-F238E27FC236}">
                <a16:creationId xmlns:a16="http://schemas.microsoft.com/office/drawing/2014/main" id="{0B0BF053-43D5-A990-AB08-4392307474B5}"/>
              </a:ext>
            </a:extLst>
          </p:cNvPr>
          <p:cNvSpPr>
            <a:spLocks noGrp="1"/>
          </p:cNvSpPr>
          <p:nvPr>
            <p:ph idx="1"/>
          </p:nvPr>
        </p:nvSpPr>
        <p:spPr>
          <a:xfrm>
            <a:off x="783770" y="1056904"/>
            <a:ext cx="10414661" cy="5648696"/>
          </a:xfrm>
        </p:spPr>
        <p:txBody>
          <a:bodyPr numCol="1">
            <a:normAutofit fontScale="92500" lnSpcReduction="10000"/>
          </a:bodyPr>
          <a:lstStyle/>
          <a:p>
            <a:pPr indent="0" marL="0">
              <a:buNone/>
            </a:pPr>
            <a:r>
              <a:rPr altLang="en-GB" dirty="0" lang="en-GB" sz="3600"/>
              <a:t>You were asked to read </a:t>
            </a:r>
            <a:r>
              <a:rPr altLang="en-GB" dirty="0" lang="en-GB" sz="3600">
                <a:solidFill>
                  <a:srgbClr val="FF0000"/>
                </a:solidFill>
              </a:rPr>
              <a:t>pp. 7-13 (Getting started on reflective writing) </a:t>
            </a:r>
            <a:r>
              <a:rPr altLang="en-GB" dirty="0" lang="en-GB" sz="3600"/>
              <a:t>in your coursebook </a:t>
            </a:r>
            <a:r>
              <a:rPr altLang="en-GB" dirty="0" i="1" lang="en-GB" sz="3600"/>
              <a:t>Reflective Writing</a:t>
            </a:r>
            <a:r>
              <a:rPr altLang="en-GB" dirty="0" lang="en-GB" sz="3600"/>
              <a:t>. </a:t>
            </a:r>
          </a:p>
          <a:p>
            <a:pPr indent="0" marL="0">
              <a:buNone/>
            </a:pPr>
            <a:r>
              <a:rPr altLang="en-GB" dirty="0" lang="en-GB" sz="3600">
                <a:effectLst/>
                <a:latin charset="0" panose="020F0502020204030204" pitchFamily="34" typeface="Calibri"/>
                <a:ea charset="0" panose="020F0502020204030204" pitchFamily="34" typeface="Calibri"/>
                <a:cs charset="0" panose="02020603050405020304" pitchFamily="18" typeface="Times New Roman"/>
              </a:rPr>
              <a:t>Discuss the following in groups of 3 or 4.</a:t>
            </a:r>
          </a:p>
          <a:p>
            <a:pPr indent="0" marL="0">
              <a:buNone/>
            </a:pPr>
            <a:endParaRPr altLang="en-GB" dirty="0" lang="en-GB" sz="3600">
              <a:effectLst/>
              <a:latin charset="0" panose="020F0502020204030204" pitchFamily="34" typeface="Calibri"/>
              <a:ea charset="0" panose="020F0502020204030204" pitchFamily="34" typeface="Calibri"/>
              <a:cs charset="0" panose="02020603050405020304" pitchFamily="18" typeface="Times New Roman"/>
            </a:endParaRPr>
          </a:p>
          <a:p>
            <a:pPr indent="-742950" marL="742950">
              <a:buAutoNum type="arabicPeriod"/>
            </a:pPr>
            <a:r>
              <a:rPr altLang="en-GB" dirty="0" lang="en-GB" sz="3600">
                <a:solidFill>
                  <a:srgbClr val="0070C0"/>
                </a:solidFill>
                <a:latin charset="0" panose="020F0502020204030204" pitchFamily="34" typeface="Calibri"/>
                <a:ea charset="0" panose="020F0502020204030204" pitchFamily="34" typeface="Calibri"/>
                <a:cs charset="0" panose="02020603050405020304" pitchFamily="18" typeface="Times New Roman"/>
              </a:rPr>
              <a:t>What are some of the </a:t>
            </a:r>
            <a:r>
              <a:rPr altLang="en-GB" dirty="0" lang="en-GB" sz="3600">
                <a:solidFill>
                  <a:srgbClr val="FF0000"/>
                </a:solidFill>
                <a:latin charset="0" panose="020F0502020204030204" pitchFamily="34" typeface="Calibri"/>
                <a:ea charset="0" panose="020F0502020204030204" pitchFamily="34" typeface="Calibri"/>
                <a:cs charset="0" panose="02020603050405020304" pitchFamily="18" typeface="Times New Roman"/>
              </a:rPr>
              <a:t>common confusions </a:t>
            </a:r>
            <a:r>
              <a:rPr altLang="en-GB" dirty="0" lang="en-GB" sz="3600">
                <a:solidFill>
                  <a:srgbClr val="0070C0"/>
                </a:solidFill>
                <a:latin charset="0" panose="020F0502020204030204" pitchFamily="34" typeface="Calibri"/>
                <a:ea charset="0" panose="020F0502020204030204" pitchFamily="34" typeface="Calibri"/>
                <a:cs charset="0" panose="02020603050405020304" pitchFamily="18" typeface="Times New Roman"/>
              </a:rPr>
              <a:t>students may have in relation to reflective writing?</a:t>
            </a:r>
          </a:p>
          <a:p>
            <a:pPr indent="-742950" marL="742950">
              <a:buAutoNum type="arabicPeriod"/>
            </a:pPr>
            <a:r>
              <a:rPr altLang="en-GB" dirty="0" lang="en-GB" sz="3600">
                <a:solidFill>
                  <a:srgbClr val="0070C0"/>
                </a:solidFill>
                <a:effectLst/>
                <a:latin charset="0" panose="020F0502020204030204" pitchFamily="34" typeface="Calibri"/>
                <a:ea charset="0" panose="020F0502020204030204" pitchFamily="34" typeface="Calibri"/>
                <a:cs charset="0" panose="02020603050405020304" pitchFamily="18" typeface="Times New Roman"/>
              </a:rPr>
              <a:t>How might tutors or lecturers try to </a:t>
            </a:r>
            <a:r>
              <a:rPr altLang="en-GB" dirty="0" lang="en-GB" sz="3600">
                <a:solidFill>
                  <a:srgbClr val="FF0000"/>
                </a:solidFill>
                <a:effectLst/>
                <a:latin charset="0" panose="020F0502020204030204" pitchFamily="34" typeface="Calibri"/>
                <a:ea charset="0" panose="020F0502020204030204" pitchFamily="34" typeface="Calibri"/>
                <a:cs charset="0" panose="02020603050405020304" pitchFamily="18" typeface="Times New Roman"/>
              </a:rPr>
              <a:t>resolve these issues</a:t>
            </a:r>
            <a:r>
              <a:rPr altLang="en-GB" dirty="0" lang="en-GB" sz="3600">
                <a:solidFill>
                  <a:srgbClr val="0070C0"/>
                </a:solidFill>
                <a:effectLst/>
                <a:latin charset="0" panose="020F0502020204030204" pitchFamily="34" typeface="Calibri"/>
                <a:ea charset="0" panose="020F0502020204030204" pitchFamily="34" typeface="Calibri"/>
                <a:cs charset="0" panose="02020603050405020304" pitchFamily="18" typeface="Times New Roman"/>
              </a:rPr>
              <a:t>?</a:t>
            </a:r>
          </a:p>
          <a:p>
            <a:pPr indent="-742950" marL="742950">
              <a:buAutoNum type="arabicPeriod"/>
            </a:pPr>
            <a:r>
              <a:rPr altLang="en-GB" dirty="0" lang="en-GB" sz="3600">
                <a:solidFill>
                  <a:srgbClr val="0070C0"/>
                </a:solidFill>
                <a:latin charset="0" panose="020F0502020204030204" pitchFamily="34" typeface="Calibri"/>
                <a:ea charset="0" panose="020F0502020204030204" pitchFamily="34" typeface="Calibri"/>
                <a:cs charset="0" panose="02020603050405020304" pitchFamily="18" typeface="Times New Roman"/>
              </a:rPr>
              <a:t>According to the authors, all kinds of reflective writing will have reflection on </a:t>
            </a:r>
            <a:r>
              <a:rPr altLang="en-GB" dirty="0" lang="en-GB" sz="3600">
                <a:solidFill>
                  <a:srgbClr val="FF0000"/>
                </a:solidFill>
                <a:latin charset="0" panose="020F0502020204030204" pitchFamily="34" typeface="Calibri"/>
                <a:ea charset="0" panose="020F0502020204030204" pitchFamily="34" typeface="Calibri"/>
                <a:cs charset="0" panose="02020603050405020304" pitchFamily="18" typeface="Times New Roman"/>
              </a:rPr>
              <a:t>6 elements</a:t>
            </a:r>
            <a:r>
              <a:rPr altLang="en-GB" dirty="0" lang="en-GB" sz="3600">
                <a:solidFill>
                  <a:srgbClr val="0070C0"/>
                </a:solidFill>
                <a:latin charset="0" panose="020F0502020204030204" pitchFamily="34" typeface="Calibri"/>
                <a:ea charset="0" panose="020F0502020204030204" pitchFamily="34" typeface="Calibri"/>
                <a:cs charset="0" panose="02020603050405020304" pitchFamily="18" typeface="Times New Roman"/>
              </a:rPr>
              <a:t>. Which are these elements?</a:t>
            </a:r>
          </a:p>
          <a:p>
            <a:pPr indent="0" marL="0">
              <a:buNone/>
            </a:pPr>
            <a:endParaRPr altLang="en-GB" dirty="0" lang="en-GB"/>
          </a:p>
        </p:txBody>
      </p:sp>
    </p:spTree>
    <p:extLst>
      <p:ext uri="{BB962C8B-B14F-4D97-AF65-F5344CB8AC3E}">
        <p14:creationId xmlns:p14="http://schemas.microsoft.com/office/powerpoint/2010/main" val="2248276901"/>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5">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5">
                                            <p:txEl>
                                              <p:pRg end="1" st="1"/>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5">
                                            <p:txEl>
                                              <p:pRg end="3" st="3"/>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5">
                                            <p:txEl>
                                              <p:pRg end="4" st="4"/>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5">
                                            <p:txEl>
                                              <p:pRg end="5" st="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5"/>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CBBC0-536F-4FD2-9A7D-EF0A9E3F6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0"/>
            <a:ext cx="12192000" cy="7620000"/>
          </a:xfrm>
          <a:prstGeom prst="rect">
            <a:avLst/>
          </a:prstGeom>
        </p:spPr>
      </p:pic>
      <p:sp>
        <p:nvSpPr>
          <p:cNvPr id="2" name="Title 1">
            <a:extLst>
              <a:ext uri="{FF2B5EF4-FFF2-40B4-BE49-F238E27FC236}">
                <a16:creationId xmlns:a16="http://schemas.microsoft.com/office/drawing/2014/main" id="{BBB6456F-1079-4A4B-ACB1-14288F85C89B}"/>
              </a:ext>
            </a:extLst>
          </p:cNvPr>
          <p:cNvSpPr>
            <a:spLocks noGrp="1"/>
          </p:cNvSpPr>
          <p:nvPr>
            <p:ph type="title"/>
          </p:nvPr>
        </p:nvSpPr>
        <p:spPr>
          <a:xfrm>
            <a:off x="4130009" y="4357511"/>
            <a:ext cx="7406997" cy="1325563"/>
          </a:xfrm>
          <a:solidFill>
            <a:schemeClr val="bg1">
              <a:alpha val="73000"/>
            </a:schemeClr>
          </a:solidFill>
        </p:spPr>
        <p:txBody>
          <a:bodyPr numCol="1">
            <a:normAutofit fontScale="90000"/>
          </a:bodyPr>
          <a:lstStyle/>
          <a:p>
            <a:r>
              <a:rPr altLang="en-GB" b="1" dirty="0" lang="en-GB" sz="6000">
                <a:solidFill>
                  <a:srgbClr val="003366"/>
                </a:solidFill>
                <a:latin charset="0" panose="020B0503030101060003" pitchFamily="34" typeface="Raleway"/>
              </a:rPr>
              <a:t>Element 1. Description</a:t>
            </a:r>
          </a:p>
        </p:txBody>
      </p:sp>
      <p:pic>
        <p:nvPicPr>
          <p:cNvPr id="3" name="Picture 2">
            <a:extLst>
              <a:ext uri="{FF2B5EF4-FFF2-40B4-BE49-F238E27FC236}">
                <a16:creationId xmlns:a16="http://schemas.microsoft.com/office/drawing/2014/main" id="{82192FAD-A825-4702-A7E4-FF96C658DB23}"/>
              </a:ext>
            </a:extLst>
          </p:cNvPr>
          <p:cNvPicPr>
            <a:picLocks noChangeAspect="1"/>
          </p:cNvPicPr>
          <p:nvPr/>
        </p:nvPicPr>
        <p:blipFill>
          <a:blip r:embed="rId4"/>
          <a:stretch>
            <a:fillRect/>
          </a:stretch>
        </p:blipFill>
        <p:spPr>
          <a:xfrm>
            <a:off x="11030916" y="152401"/>
            <a:ext cx="1012181" cy="682486"/>
          </a:xfrm>
          <a:prstGeom prst="rect">
            <a:avLst/>
          </a:prstGeom>
        </p:spPr>
      </p:pic>
    </p:spTree>
    <p:extLst>
      <p:ext uri="{BB962C8B-B14F-4D97-AF65-F5344CB8AC3E}">
        <p14:creationId xmlns:p14="http://schemas.microsoft.com/office/powerpoint/2010/main" val="233827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4E76FA39-4903-44A6-933C-8ED15423295A}"/>
              </a:ext>
            </a:extLst>
          </p:cNvPr>
          <p:cNvSpPr>
            <a:spLocks noChangeArrowheads="1" noGrp="1"/>
          </p:cNvSpPr>
          <p:nvPr>
            <p:ph type="title"/>
          </p:nvPr>
        </p:nvSpPr>
        <p:spPr>
          <a:xfrm>
            <a:off x="0" y="0"/>
            <a:ext cx="10515600" cy="917410"/>
          </a:xfrm>
        </p:spPr>
        <p:txBody>
          <a:bodyPr numCol="1"/>
          <a:lstStyle/>
          <a:p>
            <a:pPr algn="ctr" eaLnBrk="1" hangingPunct="1"/>
            <a:r>
              <a:rPr b="1" dirty="0" lang="en-GB">
                <a:solidFill>
                  <a:srgbClr val="003366"/>
                </a:solidFill>
                <a:latin charset="0" panose="020B0503030101060003" pitchFamily="34" typeface="Raleway"/>
              </a:rPr>
              <a:t>1. Description</a:t>
            </a:r>
          </a:p>
        </p:txBody>
      </p:sp>
      <p:sp>
        <p:nvSpPr>
          <p:cNvPr id="36867" name="Content Placeholder 2">
            <a:extLst>
              <a:ext uri="{FF2B5EF4-FFF2-40B4-BE49-F238E27FC236}">
                <a16:creationId xmlns:a16="http://schemas.microsoft.com/office/drawing/2014/main" id="{14923089-5A90-4D3D-B9EF-D2CEBE9B090D}"/>
              </a:ext>
            </a:extLst>
          </p:cNvPr>
          <p:cNvSpPr>
            <a:spLocks noChangeArrowheads="1" noGrp="1"/>
          </p:cNvSpPr>
          <p:nvPr>
            <p:ph idx="1"/>
          </p:nvPr>
        </p:nvSpPr>
        <p:spPr>
          <a:xfrm>
            <a:off x="617517" y="917410"/>
            <a:ext cx="10723418" cy="5768398"/>
          </a:xfrm>
        </p:spPr>
        <p:txBody>
          <a:bodyPr numCol="1"/>
          <a:lstStyle/>
          <a:p>
            <a:pPr eaLnBrk="1" hangingPunct="1" indent="0" marL="0">
              <a:buNone/>
              <a:defRPr/>
            </a:pPr>
            <a:r>
              <a:rPr dirty="0" lang="en-GB">
                <a:solidFill>
                  <a:srgbClr val="003366"/>
                </a:solidFill>
                <a:latin charset="0" panose="020B0503030101060003" pitchFamily="34" typeface="Raleway"/>
              </a:rPr>
              <a:t>In the </a:t>
            </a:r>
            <a:r>
              <a:rPr dirty="0" lang="en-GB">
                <a:solidFill>
                  <a:srgbClr val="FF0000"/>
                </a:solidFill>
                <a:latin charset="0" panose="020B0503030101060003" pitchFamily="34" typeface="Raleway"/>
              </a:rPr>
              <a:t>description</a:t>
            </a:r>
            <a:r>
              <a:rPr dirty="0" lang="en-GB">
                <a:solidFill>
                  <a:srgbClr val="003366"/>
                </a:solidFill>
                <a:latin charset="0" panose="020B0503030101060003" pitchFamily="34" typeface="Raleway"/>
              </a:rPr>
              <a:t> phase, you say what you are going to reflect on and what actually happened. You can address questions such as </a:t>
            </a:r>
            <a:r>
              <a:rPr dirty="0" lang="en-GB">
                <a:solidFill>
                  <a:srgbClr val="FF0000"/>
                </a:solidFill>
                <a:latin charset="0" panose="020B0503030101060003" pitchFamily="34" typeface="Raleway"/>
              </a:rPr>
              <a:t>what, where, when etc</a:t>
            </a:r>
            <a:r>
              <a:rPr dirty="0" lang="en-GB">
                <a:solidFill>
                  <a:srgbClr val="003366"/>
                </a:solidFill>
                <a:latin charset="0" panose="020B0503030101060003" pitchFamily="34" typeface="Raleway"/>
              </a:rPr>
              <a:t>. that are related to describing.</a:t>
            </a:r>
          </a:p>
          <a:p>
            <a:pPr indent="0" marL="0">
              <a:buNone/>
            </a:pPr>
            <a:r>
              <a:rPr dirty="0" lang="en-US" sz="3200" u="sng"/>
              <a:t>Helpful questions:</a:t>
            </a:r>
          </a:p>
          <a:p>
            <a:r>
              <a:rPr dirty="0" lang="en-US" sz="3200"/>
              <a:t>When and where did it happen?</a:t>
            </a:r>
          </a:p>
          <a:p>
            <a:r>
              <a:rPr dirty="0" lang="en-US" sz="3200"/>
              <a:t>What happened?</a:t>
            </a:r>
          </a:p>
          <a:p>
            <a:r>
              <a:rPr dirty="0" lang="en-US" sz="3200"/>
              <a:t>Why were you there?</a:t>
            </a:r>
          </a:p>
          <a:p>
            <a:r>
              <a:rPr dirty="0" lang="en-US" sz="3200"/>
              <a:t>Who was present?  others</a:t>
            </a:r>
          </a:p>
          <a:p>
            <a:r>
              <a:rPr/>
              <a:t>What did you and the other people do?</a:t>
            </a:r>
          </a:p>
          <a:p>
            <a:r>
              <a:rPr dirty="0" lang="en-US" sz="3200"/>
              <a:t>What was the outcome of the situation?</a:t>
            </a:r>
          </a:p>
          <a:p>
            <a:r>
              <a:rPr dirty="0" lang="en-US" sz="3200"/>
              <a:t>What did you hope or want to happen?</a:t>
            </a:r>
          </a:p>
          <a:p>
            <a:pPr eaLnBrk="1" hangingPunct="1" indent="0" marL="0">
              <a:buNone/>
              <a:defRPr/>
            </a:pPr>
            <a:r>
              <a:rPr>
                <a:solidFill>
                  <a:srgbClr val="003366"/>
                </a:solidFill>
                <a:latin typeface="Raleway"/>
              </a:rPr>
              <a:t>225 words min</a:t>
            </a:r>
            <a:endParaRPr dirty="0" lang="en-GB">
              <a:solidFill>
                <a:srgbClr val="003366"/>
              </a:solidFill>
              <a:latin charset="0" panose="020B0503030101060003" pitchFamily="34" typeface="Raleway"/>
            </a:endParaRPr>
          </a:p>
          <a:p>
            <a:pPr eaLnBrk="1" hangingPunct="1" indent="0" marL="0">
              <a:buNone/>
              <a:defRPr/>
            </a:pPr>
            <a:endParaRPr dirty="0" lang="en-GB">
              <a:solidFill>
                <a:srgbClr val="003366"/>
              </a:solidFill>
              <a:latin charset="0" panose="020B0503030101060003" pitchFamily="34" typeface="Raleway"/>
            </a:endParaRPr>
          </a:p>
          <a:p>
            <a:pPr eaLnBrk="1" hangingPunct="1" indent="0" marL="0">
              <a:buNone/>
              <a:defRPr/>
            </a:pPr>
            <a:endParaRPr dirty="0" lang="en-GB">
              <a:solidFill>
                <a:srgbClr val="003366"/>
              </a:solidFill>
              <a:latin charset="0" panose="020B0503030101060003" pitchFamily="34" typeface="Raleway"/>
            </a:endParaRPr>
          </a:p>
          <a:p>
            <a:pPr eaLnBrk="1" hangingPunct="1" indent="0" marL="0">
              <a:buNone/>
              <a:defRPr/>
            </a:pPr>
            <a:endParaRPr dirty="0" lang="en-GB">
              <a:solidFill>
                <a:srgbClr val="003366"/>
              </a:solidFill>
              <a:latin charset="0" panose="020B0503030101060003" pitchFamily="34" typeface="Raleway"/>
            </a:endParaRPr>
          </a:p>
        </p:txBody>
      </p:sp>
    </p:spTree>
    <p:extLst>
      <p:ext uri="{BB962C8B-B14F-4D97-AF65-F5344CB8AC3E}">
        <p14:creationId xmlns:p14="http://schemas.microsoft.com/office/powerpoint/2010/main" val="1828059327"/>
      </p:ext>
    </p:extLst>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6867">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6867">
                                            <p:txEl>
                                              <p:pRg end="1" st="1"/>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6867">
                                            <p:txEl>
                                              <p:pRg end="2" st="2"/>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36867">
                                            <p:txEl>
                                              <p:pRg end="3" st="3"/>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36867">
                                            <p:txEl>
                                              <p:pRg end="4" st="4"/>
                                            </p:txEl>
                                          </p:spTgt>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36867">
                                            <p:txEl>
                                              <p:pRg end="5" st="5"/>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36867">
                                            <p:txEl>
                                              <p:pRg end="6" st="6"/>
                                            </p:txEl>
                                          </p:spTgt>
                                        </p:tgtEl>
                                        <p:attrNameLst>
                                          <p:attrName>style.visibility</p:attrName>
                                        </p:attrNameLst>
                                      </p:cBhvr>
                                      <p:to>
                                        <p:strVal val="visible"/>
                                      </p:to>
                                    </p:set>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 presetSubtype="0">
                                  <p:stCondLst>
                                    <p:cond delay="0"/>
                                  </p:stCondLst>
                                  <p:childTnLst>
                                    <p:set>
                                      <p:cBhvr>
                                        <p:cTn dur="1" fill="hold" id="34">
                                          <p:stCondLst>
                                            <p:cond delay="0"/>
                                          </p:stCondLst>
                                        </p:cTn>
                                        <p:tgtEl>
                                          <p:spTgt spid="36867">
                                            <p:txEl>
                                              <p:pRg end="7" st="7"/>
                                            </p:txEl>
                                          </p:spTgt>
                                        </p:tgtEl>
                                        <p:attrNameLst>
                                          <p:attrName>style.visibility</p:attrName>
                                        </p:attrNameLst>
                                      </p:cBhvr>
                                      <p:to>
                                        <p:strVal val="visible"/>
                                      </p:to>
                                    </p:set>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1" presetSubtype="0">
                                  <p:stCondLst>
                                    <p:cond delay="0"/>
                                  </p:stCondLst>
                                  <p:childTnLst>
                                    <p:set>
                                      <p:cBhvr>
                                        <p:cTn dur="1" fill="hold" id="38">
                                          <p:stCondLst>
                                            <p:cond delay="0"/>
                                          </p:stCondLst>
                                        </p:cTn>
                                        <p:tgtEl>
                                          <p:spTgt spid="36867">
                                            <p:txEl>
                                              <p:pRg end="8" st="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6867"/>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BEA9A6A-7FAA-4426-A789-5A113D646BDC}"/>
              </a:ext>
            </a:extLst>
          </p:cNvPr>
          <p:cNvSpPr>
            <a:spLocks noChangeArrowheads="1" noGrp="1"/>
          </p:cNvSpPr>
          <p:nvPr>
            <p:ph type="title"/>
          </p:nvPr>
        </p:nvSpPr>
        <p:spPr>
          <a:xfrm>
            <a:off x="0" y="0"/>
            <a:ext cx="10515600" cy="831273"/>
          </a:xfrm>
        </p:spPr>
        <p:txBody>
          <a:bodyPr numCol="1"/>
          <a:lstStyle/>
          <a:p>
            <a:pPr algn="ctr" eaLnBrk="1" hangingPunct="1"/>
            <a:r>
              <a:rPr b="1" dirty="0" lang="en-GB">
                <a:solidFill>
                  <a:srgbClr val="003366"/>
                </a:solidFill>
                <a:latin charset="0" panose="020B0503030101060003" pitchFamily="34" typeface="Raleway"/>
              </a:rPr>
              <a:t>Example description</a:t>
            </a:r>
          </a:p>
        </p:txBody>
      </p:sp>
      <p:sp>
        <p:nvSpPr>
          <p:cNvPr id="37891" name="Content Placeholder 2">
            <a:extLst>
              <a:ext uri="{FF2B5EF4-FFF2-40B4-BE49-F238E27FC236}">
                <a16:creationId xmlns:a16="http://schemas.microsoft.com/office/drawing/2014/main" id="{9C378DE4-A6C3-409F-81CD-D605A8AC652F}"/>
              </a:ext>
            </a:extLst>
          </p:cNvPr>
          <p:cNvSpPr>
            <a:spLocks noChangeArrowheads="1" noGrp="1"/>
          </p:cNvSpPr>
          <p:nvPr>
            <p:ph idx="1"/>
          </p:nvPr>
        </p:nvSpPr>
        <p:spPr>
          <a:xfrm>
            <a:off x="617516" y="926927"/>
            <a:ext cx="11139055" cy="5931074"/>
          </a:xfrm>
        </p:spPr>
        <p:txBody>
          <a:bodyPr numCol="1"/>
          <a:lstStyle/>
          <a:p>
            <a:pPr eaLnBrk="1" hangingPunct="1" indent="0" marL="0">
              <a:buFont charset="0" panose="020B0604020202020204" pitchFamily="34" typeface="Arial"/>
              <a:buNone/>
              <a:defRPr/>
            </a:pPr>
            <a:r>
              <a:rPr altLang="en-GB" dirty="0" lang="en-GB">
                <a:solidFill>
                  <a:srgbClr val="003366"/>
                </a:solidFill>
                <a:latin charset="0" panose="020B0503030101060003" pitchFamily="34" typeface="Raleway"/>
              </a:rPr>
              <a:t>Go to Activity 1 in Week 3 worksheet.</a:t>
            </a:r>
          </a:p>
          <a:p>
            <a:pPr eaLnBrk="1" hangingPunct="1" indent="0" marL="0">
              <a:buFont charset="0" panose="020B0604020202020204" pitchFamily="34" typeface="Arial"/>
              <a:buNone/>
              <a:defRPr/>
            </a:pPr>
            <a:r>
              <a:rPr altLang="en-GB" dirty="0" lang="en-GB">
                <a:solidFill>
                  <a:srgbClr val="003366"/>
                </a:solidFill>
                <a:latin charset="0" panose="020B0503030101060003" pitchFamily="34" typeface="Raleway"/>
              </a:rPr>
              <a:t>Read the example </a:t>
            </a:r>
            <a:r>
              <a:rPr altLang="en-GB" dirty="0" lang="en-GB">
                <a:solidFill>
                  <a:srgbClr val="FF0000"/>
                </a:solidFill>
                <a:latin charset="0" panose="020B0503030101060003" pitchFamily="34" typeface="Raleway"/>
              </a:rPr>
              <a:t>Description</a:t>
            </a:r>
            <a:r>
              <a:rPr altLang="en-GB" dirty="0" lang="en-GB">
                <a:solidFill>
                  <a:srgbClr val="003366"/>
                </a:solidFill>
                <a:latin charset="0" panose="020B0503030101060003" pitchFamily="34" typeface="Raleway"/>
              </a:rPr>
              <a:t> and discuss the following questions in groups of 3 or 4.</a:t>
            </a:r>
          </a:p>
          <a:p>
            <a:pPr indent="0" lvl="0" marL="0">
              <a:buNone/>
            </a:pPr>
            <a:r>
              <a:rPr altLang="en-GB" dirty="0" lang="en-GB">
                <a:solidFill>
                  <a:srgbClr val="003366"/>
                </a:solidFill>
                <a:latin charset="0" panose="020B0503030101060003" pitchFamily="34" typeface="Raleway"/>
              </a:rPr>
              <a:t>1. </a:t>
            </a:r>
            <a:r>
              <a:rPr altLang="en-GB" dirty="0" lang="en-GB"/>
              <a:t>Does the paragraph effectively and fully describe the writer’s first day at work? </a:t>
            </a:r>
          </a:p>
          <a:p>
            <a:pPr indent="0" lvl="0" marL="0">
              <a:buNone/>
            </a:pPr>
            <a:r>
              <a:rPr altLang="en-GB" dirty="0" lang="en-GB"/>
              <a:t>2. Is the paragraph clear, readable and logically structured? How/Why?</a:t>
            </a:r>
          </a:p>
          <a:p>
            <a:pPr indent="0" lvl="0" marL="0">
              <a:buNone/>
            </a:pPr>
            <a:r>
              <a:rPr altLang="en-GB" dirty="0" lang="en-GB"/>
              <a:t>3. Identify the techniques the writer has used to make the paragraph coherent (</a:t>
            </a:r>
            <a:r>
              <a:rPr altLang="en-GB" dirty="0" lang="en-GB">
                <a:solidFill>
                  <a:srgbClr val="FF0000"/>
                </a:solidFill>
              </a:rPr>
              <a:t>means linked together, readable and easy to follow</a:t>
            </a:r>
            <a:r>
              <a:rPr altLang="en-GB" dirty="0" lang="en-GB"/>
              <a:t>)? Find examples of each of these techniques.</a:t>
            </a:r>
          </a:p>
          <a:p>
            <a:pPr indent="0" lvl="0" marL="0">
              <a:buNone/>
            </a:pPr>
            <a:r>
              <a:rPr altLang="en-GB" dirty="0" lang="en-GB"/>
              <a:t>4. Would you expect to see the writer express their feelings and thoughts, evaluate and analyse in this paragraph? Why/not?</a:t>
            </a:r>
          </a:p>
          <a:p>
            <a:pPr indent="0" marL="0">
              <a:buNone/>
            </a:pPr>
            <a:r>
              <a:rPr altLang="en-GB" dirty="0" lang="en-GB"/>
              <a:t>5. If you were asked to write this paragraph again, how could you do it better?</a:t>
            </a:r>
          </a:p>
          <a:p>
            <a:pPr indent="0" lvl="0" marL="0">
              <a:buNone/>
            </a:pPr>
            <a:endParaRPr altLang="en-GB" dirty="0" lang="en-GB"/>
          </a:p>
          <a:p>
            <a:pPr eaLnBrk="1" hangingPunct="1" indent="0" marL="0">
              <a:buFont charset="0" panose="020B0604020202020204" pitchFamily="34" typeface="Arial"/>
              <a:buNone/>
              <a:defRPr/>
            </a:pPr>
            <a:endParaRPr dirty="0" lang="en-US">
              <a:solidFill>
                <a:srgbClr val="33312D"/>
              </a:solidFill>
              <a:latin typeface="KarlaRegular"/>
            </a:endParaRPr>
          </a:p>
          <a:p>
            <a:pPr eaLnBrk="1" hangingPunct="1" indent="0" marL="0">
              <a:buFont charset="0" panose="020B0604020202020204" pitchFamily="34" typeface="Arial"/>
              <a:buNone/>
              <a:defRPr/>
            </a:pPr>
            <a:endParaRPr dirty="0" lang="en-GB"/>
          </a:p>
        </p:txBody>
      </p:sp>
    </p:spTree>
    <p:extLst>
      <p:ext uri="{BB962C8B-B14F-4D97-AF65-F5344CB8AC3E}">
        <p14:creationId xmlns:p14="http://schemas.microsoft.com/office/powerpoint/2010/main" val="2833143498"/>
      </p:ext>
    </p:extLst>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ntr" presetID="1" presetSubtype="0">
                                  <p:stCondLst>
                                    <p:cond delay="0"/>
                                  </p:stCondLst>
                                  <p:childTnLst>
                                    <p:set>
                                      <p:cBhvr>
                                        <p:cTn dur="1" fill="hold" id="6">
                                          <p:stCondLst>
                                            <p:cond delay="0"/>
                                          </p:stCondLst>
                                        </p:cTn>
                                        <p:tgtEl>
                                          <p:spTgt spid="37891">
                                            <p:txEl>
                                              <p:pRg end="0" st="0"/>
                                            </p:txEl>
                                          </p:spTgt>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37891">
                                            <p:txEl>
                                              <p:pRg end="1" st="1"/>
                                            </p:txEl>
                                          </p:spTgt>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37891">
                                            <p:txEl>
                                              <p:pRg end="2" st="2"/>
                                            </p:txEl>
                                          </p:spTgt>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37891">
                                            <p:txEl>
                                              <p:pRg end="3" st="3"/>
                                            </p:txEl>
                                          </p:spTgt>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37891">
                                            <p:txEl>
                                              <p:pRg end="4" st="4"/>
                                            </p:txEl>
                                          </p:spTgt>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37891">
                                            <p:txEl>
                                              <p:pRg end="5" st="5"/>
                                            </p:txEl>
                                          </p:spTgt>
                                        </p:tgtEl>
                                        <p:attrNameLst>
                                          <p:attrName>style.visibility</p:attrName>
                                        </p:attrNameLst>
                                      </p:cBhvr>
                                      <p:to>
                                        <p:strVal val="visible"/>
                                      </p:to>
                                    </p:set>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1" presetSubtype="0">
                                  <p:stCondLst>
                                    <p:cond delay="0"/>
                                  </p:stCondLst>
                                  <p:childTnLst>
                                    <p:set>
                                      <p:cBhvr>
                                        <p:cTn dur="1" fill="hold" id="30">
                                          <p:stCondLst>
                                            <p:cond delay="0"/>
                                          </p:stCondLst>
                                        </p:cTn>
                                        <p:tgtEl>
                                          <p:spTgt spid="37891">
                                            <p:txEl>
                                              <p:pRg end="6" st="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build="p" grpId="0" spid="3789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46F7EB7-3521-4F72-AF1D-785E6E8456F7}"/>
              </a:ext>
            </a:extLst>
          </p:cNvPr>
          <p:cNvSpPr>
            <a:spLocks noChangeArrowheads="1" noGrp="1"/>
          </p:cNvSpPr>
          <p:nvPr>
            <p:ph type="title"/>
          </p:nvPr>
        </p:nvSpPr>
        <p:spPr>
          <a:xfrm>
            <a:off x="149224" y="-47852"/>
            <a:ext cx="11540053" cy="901700"/>
          </a:xfrm>
        </p:spPr>
        <p:txBody>
          <a:bodyPr numCol="1"/>
          <a:lstStyle/>
          <a:p>
            <a:pPr eaLnBrk="1" hangingPunct="1"/>
            <a:r>
              <a:rPr b="1" dirty="0" lang="en-GB">
                <a:solidFill>
                  <a:srgbClr val="003366"/>
                </a:solidFill>
                <a:latin charset="0" panose="020B0503030101060003" pitchFamily="34" typeface="Raleway"/>
              </a:rPr>
              <a:t>Independent homework - Week 3 Writing</a:t>
            </a:r>
          </a:p>
        </p:txBody>
      </p:sp>
      <p:pic>
        <p:nvPicPr>
          <p:cNvPr id="29700" name="Picture 3">
            <a:extLst>
              <a:ext uri="{FF2B5EF4-FFF2-40B4-BE49-F238E27FC236}">
                <a16:creationId xmlns:a16="http://schemas.microsoft.com/office/drawing/2014/main" id="{F9DDB982-3FA8-4147-999A-F471E7AF3AEB}"/>
              </a:ext>
            </a:extLst>
          </p:cNvPr>
          <p:cNvPicPr>
            <a:picLocks noChangeArrowheads="1" noChangeAspect="1"/>
          </p:cNvPicPr>
          <p:nvPr/>
        </p:nvPicPr>
        <p:blipFill>
          <a:blip r:embed="rId3">
            <a:extLst>
              <a:ext uri="{28A0092B-C50C-407E-A947-70E740481C1C}">
                <a14:useLocalDpi xmlns:a14="http://schemas.microsoft.com/office/drawing/2010/main" val="0"/>
              </a:ext>
            </a:extLst>
          </a:blip>
          <a:srcRect/>
          <a:stretch>
            <a:fillRect/>
          </a:stretch>
        </p:blipFill>
        <p:spPr>
          <a:xfrm>
            <a:off x="10706100" y="152400"/>
            <a:ext cx="13366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6B063D1-196D-4A6B-866B-07D771373986}"/>
              </a:ext>
            </a:extLst>
          </p:cNvPr>
          <p:cNvSpPr/>
          <p:nvPr/>
        </p:nvSpPr>
        <p:spPr>
          <a:xfrm>
            <a:off x="1512888" y="2211388"/>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a:lstStyle/>
          <a:p>
            <a:pPr algn="ctr" defTabSz="914400" eaLnBrk="0" fontAlgn="base" hangingPunct="0" indent="0" latinLnBrk="0" lvl="0" marL="0" marR="0" rtl="0">
              <a:lnSpc>
                <a:spcPct val="100000"/>
              </a:lnSpc>
              <a:spcBef>
                <a:spcPct val="0"/>
              </a:spcBef>
              <a:spcAft>
                <a:spcPct val="0"/>
              </a:spcAft>
              <a:buClrTx/>
              <a:buSzTx/>
              <a:buFontTx/>
              <a:buNone/>
              <a:tabLst/>
              <a:defRPr/>
            </a:pPr>
            <a:endParaRPr altLang="en-GB" b="0" baseline="0" cap="none" i="0" kern="1200" kumimoji="0" lang="en-GB" noProof="0" normalizeH="0" spc="0" strike="noStrike" sz="1800" u="none">
              <a:ln>
                <a:noFill/>
              </a:ln>
              <a:solidFill>
                <a:prstClr val="white"/>
              </a:solidFill>
              <a:effectLst/>
              <a:uLnTx/>
              <a:uFillTx/>
              <a:latin panose="020F0502020204030204" typeface="Calibri"/>
              <a:ea typeface="+mn-ea"/>
              <a:cs typeface="+mn-cs"/>
            </a:endParaRPr>
          </a:p>
        </p:txBody>
      </p:sp>
      <p:sp>
        <p:nvSpPr>
          <p:cNvPr id="7" name="Rectangle 6">
            <a:extLst>
              <a:ext uri="{FF2B5EF4-FFF2-40B4-BE49-F238E27FC236}">
                <a16:creationId xmlns:a16="http://schemas.microsoft.com/office/drawing/2014/main" id="{6504D1C5-6270-4888-82F9-A6C0CAB65FB1}"/>
              </a:ext>
            </a:extLst>
          </p:cNvPr>
          <p:cNvSpPr/>
          <p:nvPr/>
        </p:nvSpPr>
        <p:spPr>
          <a:xfrm>
            <a:off x="1512888" y="3152775"/>
            <a:ext cx="9769475" cy="785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a:lstStyle/>
          <a:p>
            <a:pPr algn="ctr" defTabSz="914400" eaLnBrk="0" fontAlgn="base" hangingPunct="0" indent="0" latinLnBrk="0" lvl="0" marL="0" marR="0" rtl="0">
              <a:lnSpc>
                <a:spcPct val="100000"/>
              </a:lnSpc>
              <a:spcBef>
                <a:spcPct val="0"/>
              </a:spcBef>
              <a:spcAft>
                <a:spcPct val="0"/>
              </a:spcAft>
              <a:buClrTx/>
              <a:buSzTx/>
              <a:buFontTx/>
              <a:buNone/>
              <a:tabLst/>
              <a:defRPr/>
            </a:pPr>
            <a:endParaRPr altLang="en-GB" b="0" baseline="0" cap="none" i="0" kern="1200" kumimoji="0" lang="en-GB" noProof="0" normalizeH="0" spc="0" strike="noStrike" sz="1800" u="none">
              <a:ln>
                <a:noFill/>
              </a:ln>
              <a:solidFill>
                <a:prstClr val="white"/>
              </a:solidFill>
              <a:effectLst/>
              <a:uLnTx/>
              <a:uFillTx/>
              <a:latin panose="020F0502020204030204" typeface="Calibri"/>
              <a:ea typeface="+mn-ea"/>
              <a:cs typeface="+mn-cs"/>
            </a:endParaRPr>
          </a:p>
        </p:txBody>
      </p:sp>
      <p:sp>
        <p:nvSpPr>
          <p:cNvPr id="8" name="Rectangle 7">
            <a:extLst>
              <a:ext uri="{FF2B5EF4-FFF2-40B4-BE49-F238E27FC236}">
                <a16:creationId xmlns:a16="http://schemas.microsoft.com/office/drawing/2014/main" id="{AB881945-2551-4321-ADC0-CE29BE015F24}"/>
              </a:ext>
            </a:extLst>
          </p:cNvPr>
          <p:cNvSpPr/>
          <p:nvPr/>
        </p:nvSpPr>
        <p:spPr>
          <a:xfrm>
            <a:off x="1512888" y="4102100"/>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a:lstStyle/>
          <a:p>
            <a:pPr algn="ctr" defTabSz="914400" eaLnBrk="0" fontAlgn="base" hangingPunct="0" indent="0" latinLnBrk="0" lvl="0" marL="0" marR="0" rtl="0">
              <a:lnSpc>
                <a:spcPct val="100000"/>
              </a:lnSpc>
              <a:spcBef>
                <a:spcPct val="0"/>
              </a:spcBef>
              <a:spcAft>
                <a:spcPct val="0"/>
              </a:spcAft>
              <a:buClrTx/>
              <a:buSzTx/>
              <a:buFontTx/>
              <a:buNone/>
              <a:tabLst/>
              <a:defRPr/>
            </a:pPr>
            <a:endParaRPr altLang="en-GB" b="0" baseline="0" cap="none" i="0" kern="1200" kumimoji="0" lang="en-GB" noProof="0" normalizeH="0" spc="0" strike="noStrike" sz="1800" u="none">
              <a:ln>
                <a:noFill/>
              </a:ln>
              <a:solidFill>
                <a:prstClr val="white"/>
              </a:solidFill>
              <a:effectLst/>
              <a:uLnTx/>
              <a:uFillTx/>
              <a:latin panose="020F0502020204030204" typeface="Calibri"/>
              <a:ea typeface="+mn-ea"/>
              <a:cs typeface="+mn-cs"/>
            </a:endParaRPr>
          </a:p>
        </p:txBody>
      </p:sp>
      <p:sp>
        <p:nvSpPr>
          <p:cNvPr id="9" name="Rectangle 8">
            <a:extLst>
              <a:ext uri="{FF2B5EF4-FFF2-40B4-BE49-F238E27FC236}">
                <a16:creationId xmlns:a16="http://schemas.microsoft.com/office/drawing/2014/main" id="{EC37407A-B783-4AE2-BED9-1F05C4E4B12A}"/>
              </a:ext>
            </a:extLst>
          </p:cNvPr>
          <p:cNvSpPr/>
          <p:nvPr/>
        </p:nvSpPr>
        <p:spPr>
          <a:xfrm>
            <a:off x="1512888" y="5053013"/>
            <a:ext cx="9769475" cy="78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a:lstStyle/>
          <a:p>
            <a:pPr algn="ctr" defTabSz="914400" eaLnBrk="0" fontAlgn="base" hangingPunct="0" indent="0" latinLnBrk="0" lvl="0" marL="0" marR="0" rtl="0">
              <a:lnSpc>
                <a:spcPct val="100000"/>
              </a:lnSpc>
              <a:spcBef>
                <a:spcPct val="0"/>
              </a:spcBef>
              <a:spcAft>
                <a:spcPct val="0"/>
              </a:spcAft>
              <a:buClrTx/>
              <a:buSzTx/>
              <a:buFontTx/>
              <a:buNone/>
              <a:tabLst/>
              <a:defRPr/>
            </a:pPr>
            <a:endParaRPr altLang="en-GB" b="0" baseline="0" cap="none" i="0" kern="1200" kumimoji="0" lang="en-GB" noProof="0" normalizeH="0" spc="0" strike="noStrike" sz="1800" u="none">
              <a:ln>
                <a:noFill/>
              </a:ln>
              <a:solidFill>
                <a:prstClr val="white"/>
              </a:solidFill>
              <a:effectLst/>
              <a:uLnTx/>
              <a:uFillTx/>
              <a:latin panose="020F0502020204030204" typeface="Calibri"/>
              <a:ea typeface="+mn-ea"/>
              <a:cs typeface="+mn-cs"/>
            </a:endParaRPr>
          </a:p>
        </p:txBody>
      </p:sp>
      <p:sp>
        <p:nvSpPr>
          <p:cNvPr id="10" name="Rectangle 9">
            <a:extLst>
              <a:ext uri="{FF2B5EF4-FFF2-40B4-BE49-F238E27FC236}">
                <a16:creationId xmlns:a16="http://schemas.microsoft.com/office/drawing/2014/main" id="{FB8E2022-965B-47E6-BFB1-5A92B1C47393}"/>
              </a:ext>
            </a:extLst>
          </p:cNvPr>
          <p:cNvSpPr/>
          <p:nvPr/>
        </p:nvSpPr>
        <p:spPr>
          <a:xfrm>
            <a:off x="1512888" y="5969000"/>
            <a:ext cx="9769475" cy="78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numCol="1"/>
          <a:lstStyle/>
          <a:p>
            <a:pPr algn="ctr" defTabSz="914400" eaLnBrk="0" fontAlgn="base" hangingPunct="0" indent="0" latinLnBrk="0" lvl="0" marL="0" marR="0" rtl="0">
              <a:lnSpc>
                <a:spcPct val="100000"/>
              </a:lnSpc>
              <a:spcBef>
                <a:spcPct val="0"/>
              </a:spcBef>
              <a:spcAft>
                <a:spcPct val="0"/>
              </a:spcAft>
              <a:buClrTx/>
              <a:buSzTx/>
              <a:buFontTx/>
              <a:buNone/>
              <a:tabLst/>
              <a:defRPr/>
            </a:pPr>
            <a:endParaRPr altLang="en-GB" b="0" baseline="0" cap="none" i="0" kern="1200" kumimoji="0" lang="en-GB" noProof="0" normalizeH="0" spc="0" strike="noStrike" sz="1800" u="none">
              <a:ln>
                <a:noFill/>
              </a:ln>
              <a:solidFill>
                <a:prstClr val="white"/>
              </a:solidFill>
              <a:effectLst/>
              <a:uLnTx/>
              <a:uFillTx/>
              <a:latin panose="020F0502020204030204" typeface="Calibri"/>
              <a:ea typeface="+mn-ea"/>
              <a:cs typeface="+mn-cs"/>
            </a:endParaRPr>
          </a:p>
        </p:txBody>
      </p:sp>
      <p:sp>
        <p:nvSpPr>
          <p:cNvPr id="5" name="Content Placeholder 4">
            <a:extLst>
              <a:ext uri="{FF2B5EF4-FFF2-40B4-BE49-F238E27FC236}">
                <a16:creationId xmlns:a16="http://schemas.microsoft.com/office/drawing/2014/main" id="{621CCE2E-D1DF-F05F-CB78-A2B9119030A3}"/>
              </a:ext>
            </a:extLst>
          </p:cNvPr>
          <p:cNvSpPr>
            <a:spLocks noGrp="1"/>
          </p:cNvSpPr>
          <p:nvPr>
            <p:ph idx="1"/>
          </p:nvPr>
        </p:nvSpPr>
        <p:spPr>
          <a:xfrm>
            <a:off x="-60105" y="755303"/>
            <a:ext cx="12095174" cy="6096693"/>
          </a:xfrm>
        </p:spPr>
        <p:txBody>
          <a:bodyPr numCol="1">
            <a:noAutofit/>
          </a:bodyPr>
          <a:lstStyle/>
          <a:p>
            <a:pPr indent="0" marL="0">
              <a:buNone/>
            </a:pPr>
            <a:r>
              <a:rPr altLang="en-GB" dirty="0" lang="en-GB" sz="3600"/>
              <a:t>Choose one of the following aspects of your ARUL student life and write a </a:t>
            </a:r>
            <a:r>
              <a:rPr altLang="en-GB" dirty="0" lang="en-GB" sz="3600">
                <a:solidFill>
                  <a:srgbClr val="FF0000"/>
                </a:solidFill>
              </a:rPr>
              <a:t>Description</a:t>
            </a:r>
            <a:r>
              <a:rPr altLang="en-GB" dirty="0" lang="en-GB" sz="3600"/>
              <a:t> of it in about 225 words. Bring your paragraph to class next week. </a:t>
            </a:r>
            <a:endParaRPr altLang="en-GB" dirty="0" lang="en-GB"/>
          </a:p>
          <a:p>
            <a:pPr algn="just" indent="-342900" lvl="0" marL="342900">
              <a:lnSpc>
                <a:spcPct val="115000"/>
              </a:lnSpc>
              <a:buFont typeface="+mj-lt"/>
              <a:buAutoNum type="arabicPeriod"/>
            </a:pPr>
            <a:r>
              <a:rPr altLang="en-GB" b="1" dirty="0" lang="en-GB">
                <a:solidFill>
                  <a:schemeClr val="accent5">
                    <a:lumMod val="75000"/>
                  </a:schemeClr>
                </a:solidFill>
                <a:effectLst/>
                <a:latin charset="0" pitchFamily="2" typeface="Raleway"/>
                <a:ea charset="0" panose="020F0502020204030204" pitchFamily="34" typeface="Calibri"/>
                <a:cs charset="0" panose="02020603050405020304" pitchFamily="18" typeface="Times New Roman"/>
              </a:rPr>
              <a:t>Materials and activities used in your lessons/lectures</a:t>
            </a:r>
            <a:endParaRPr altLang="en-GB" b="1" dirty="0" lang="en-GB">
              <a:solidFill>
                <a:schemeClr val="accent5">
                  <a:lumMod val="75000"/>
                </a:schemeClr>
              </a:solidFill>
              <a:effectLst/>
              <a:latin charset="0" panose="020F0502020204030204" pitchFamily="34" typeface="Calibri"/>
              <a:ea charset="0" panose="020F0502020204030204" pitchFamily="34" typeface="Calibri"/>
              <a:cs charset="0" panose="02020603050405020304" pitchFamily="18" typeface="Times New Roman"/>
            </a:endParaRPr>
          </a:p>
          <a:p>
            <a:pPr algn="l" indent="-342900" lvl="0" marL="342900">
              <a:lnSpc>
                <a:spcPct val="115000"/>
              </a:lnSpc>
              <a:buNone/>
            </a:pPr>
            <a:r>
              <a:rPr/>
              <a:t>cortex/worksheets/in class writing.</a:t>
            </a:r>
          </a:p>
          <a:p>
            <a:pPr algn="just" indent="-342900" lvl="0" marL="342900">
              <a:lnSpc>
                <a:spcPct val="115000"/>
              </a:lnSpc>
              <a:buFont typeface="+mj-lt"/>
              <a:buAutoNum type="arabicPeriod"/>
            </a:pPr>
            <a:r>
              <a:rPr altLang="en-GB" b="1" dirty="0" lang="en-GB">
                <a:solidFill>
                  <a:schemeClr val="accent5">
                    <a:lumMod val="75000"/>
                  </a:schemeClr>
                </a:solidFill>
                <a:effectLst/>
                <a:latin charset="0" pitchFamily="2" typeface="Raleway"/>
                <a:ea charset="0" panose="020F0502020204030204" pitchFamily="34" typeface="Calibri"/>
                <a:cs charset="0" panose="02020603050405020304" pitchFamily="18" typeface="Times New Roman"/>
              </a:rPr>
              <a:t>ARUL campus facilities and amenities</a:t>
            </a:r>
            <a:endParaRPr altLang="en-GB" b="1" dirty="0" lang="en-GB">
              <a:solidFill>
                <a:schemeClr val="accent5">
                  <a:lumMod val="75000"/>
                </a:schemeClr>
              </a:solidFill>
              <a:effectLst/>
              <a:latin charset="0" panose="020F0502020204030204" pitchFamily="34" typeface="Calibri"/>
              <a:ea charset="0" panose="020F0502020204030204" pitchFamily="34" typeface="Calibri"/>
              <a:cs charset="0" panose="02020603050405020304" pitchFamily="18" typeface="Times New Roman"/>
            </a:endParaRPr>
          </a:p>
          <a:p>
            <a:pPr algn="just" indent="-342900" lvl="0" marL="342900">
              <a:lnSpc>
                <a:spcPct val="115000"/>
              </a:lnSpc>
              <a:buFont typeface="+mj-lt"/>
              <a:buAutoNum type="arabicPeriod"/>
            </a:pPr>
            <a:r>
              <a:rPr b="1">
                <a:solidFill>
                  <a:schemeClr val="accent5">
                    <a:shade val="75000"/>
                  </a:schemeClr>
                </a:solidFill>
                <a:latin typeface="Raleway"/>
              </a:rPr>
              <a:t>computers, lecture rooms,</a:t>
            </a:r>
          </a:p>
          <a:p>
            <a:pPr algn="just" indent="-342900" lvl="0" marL="342900">
              <a:lnSpc>
                <a:spcPct val="115000"/>
              </a:lnSpc>
              <a:spcAft>
                <a:spcPts val="1000"/>
              </a:spcAft>
              <a:buFont typeface="+mj-lt"/>
              <a:buAutoNum type="arabicPeriod"/>
            </a:pPr>
            <a:r>
              <a:rPr altLang="en-GB" b="1" dirty="0" lang="en-GB">
                <a:solidFill>
                  <a:schemeClr val="accent5">
                    <a:lumMod val="75000"/>
                  </a:schemeClr>
                </a:solidFill>
                <a:effectLst/>
                <a:latin charset="0" pitchFamily="2" typeface="Raleway"/>
                <a:ea charset="0" panose="020F0502020204030204" pitchFamily="34" typeface="Calibri"/>
                <a:cs charset="0" panose="02020603050405020304" pitchFamily="18" typeface="Times New Roman"/>
              </a:rPr>
              <a:t>Involvement and participation in your lessons/lectures</a:t>
            </a:r>
            <a:endParaRPr altLang="en-GB" b="1" dirty="0" lang="en-GB">
              <a:solidFill>
                <a:schemeClr val="accent5">
                  <a:lumMod val="75000"/>
                </a:schemeClr>
              </a:solidFill>
              <a:effectLst/>
              <a:latin charset="0" panose="020F0502020204030204" pitchFamily="34" typeface="Calibri"/>
              <a:ea charset="0" panose="020F0502020204030204" pitchFamily="34" typeface="Calibri"/>
              <a:cs charset="0" panose="02020603050405020304" pitchFamily="18" typeface="Times New Roman"/>
            </a:endParaRPr>
          </a:p>
          <a:p>
            <a:pPr algn="just" indent="-342900" lvl="0" marL="342900">
              <a:lnSpc>
                <a:spcPct val="115000"/>
              </a:lnSpc>
              <a:spcAft>
                <a:spcPts val="1000"/>
              </a:spcAft>
              <a:buFont typeface="+mj-lt"/>
              <a:buAutoNum type="arabicPeriod"/>
            </a:pPr>
            <a:r>
              <a:rPr b="1">
                <a:solidFill>
                  <a:schemeClr val="accent5">
                    <a:shade val="75000"/>
                  </a:schemeClr>
                </a:solidFill>
                <a:latin typeface="Raleway"/>
              </a:rPr>
              <a:t/>
            </a:r>
          </a:p>
          <a:p>
            <a:pPr algn="just" indent="-342900" lvl="0" marL="342900">
              <a:lnSpc>
                <a:spcPct val="115000"/>
              </a:lnSpc>
              <a:spcAft>
                <a:spcPts val="1000"/>
              </a:spcAft>
              <a:buFont typeface="+mj-lt"/>
              <a:buAutoNum type="arabicPeriod"/>
            </a:pPr>
            <a:r>
              <a:rPr b="1">
                <a:solidFill>
                  <a:schemeClr val="accent5">
                    <a:shade val="75000"/>
                  </a:schemeClr>
                </a:solidFill>
                <a:latin typeface="Raleway"/>
              </a:rPr>
              <a:t/>
            </a:r>
          </a:p>
          <a:p>
            <a:pPr algn="just" indent="-342900" lvl="0" marL="342900">
              <a:lnSpc>
                <a:spcPct val="115000"/>
              </a:lnSpc>
              <a:spcAft>
                <a:spcPts val="1000"/>
              </a:spcAft>
              <a:buFont typeface="+mj-lt"/>
              <a:buAutoNum type="arabicPeriod"/>
            </a:pPr>
            <a:r>
              <a:rPr b="1">
                <a:solidFill>
                  <a:schemeClr val="accent5">
                    <a:shade val="75000"/>
                  </a:schemeClr>
                </a:solidFill>
                <a:latin typeface="Raleway"/>
              </a:rPr>
              <a:t/>
            </a:r>
          </a:p>
          <a:p>
            <a:pPr algn="just" indent="0" lvl="0" marL="0">
              <a:lnSpc>
                <a:spcPct val="115000"/>
              </a:lnSpc>
              <a:spcAft>
                <a:spcPts val="1000"/>
              </a:spcAft>
              <a:buNone/>
            </a:pPr>
            <a:r>
              <a:rPr altLang="en-GB" dirty="0" lang="en-GB" sz="2400">
                <a:solidFill>
                  <a:srgbClr val="FF0000"/>
                </a:solidFill>
                <a:latin charset="0" pitchFamily="2" typeface="Raleway"/>
                <a:ea charset="0" panose="020F0502020204030204" pitchFamily="34" typeface="Calibri"/>
                <a:cs charset="0" panose="02020603050405020304" pitchFamily="18" typeface="Times New Roman"/>
              </a:rPr>
              <a:t>(This is only your week 3! You will have more ARUL experiences and reflections in the coming weeks, and more to write about too).</a:t>
            </a:r>
            <a:endParaRPr altLang="en-GB" dirty="0" lang="en-GB"/>
          </a:p>
        </p:txBody>
      </p:sp>
    </p:spTree>
  </p:cSld>
  <p:clrMapOvr>
    <a:masterClrMapping/>
  </p:clrMapOvr>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nodeType="withGroup">
                            <p:stCondLst>
                              <p:cond delay="0"/>
                            </p:stCondLst>
                            <p:childTnLst>
                              <p:par>
                                <p:cTn fill="hold" grpId="0" id="5" nodeType="clickEffect" presetClass="exit" presetID="1" presetSubtype="0">
                                  <p:stCondLst>
                                    <p:cond delay="0"/>
                                  </p:stCondLst>
                                  <p:childTnLst>
                                    <p:set>
                                      <p:cBhvr>
                                        <p:cTn dur="1" fill="hold" id="6">
                                          <p:stCondLst>
                                            <p:cond delay="0"/>
                                          </p:stCondLst>
                                        </p:cTn>
                                        <p:tgtEl>
                                          <p:spTgt spid="3"/>
                                        </p:tgtEl>
                                        <p:attrNameLst>
                                          <p:attrName>style.visibility</p:attrName>
                                        </p:attrNameLst>
                                      </p:cBhvr>
                                      <p:to>
                                        <p:strVal val="hidden"/>
                                      </p:to>
                                    </p:set>
                                  </p:childTnLst>
                                </p:cTn>
                              </p:par>
                            </p:childTnLst>
                          </p:cTn>
                        </p:par>
                      </p:childTnLst>
                    </p:cTn>
                  </p:par>
                  <p:par>
                    <p:cTn fill="hold" id="7" nodeType="clickPar">
                      <p:stCondLst>
                        <p:cond delay="indefinite"/>
                      </p:stCondLst>
                      <p:childTnLst>
                        <p:par>
                          <p:cTn fill="hold" id="8" nodeType="withGroup">
                            <p:stCondLst>
                              <p:cond delay="0"/>
                            </p:stCondLst>
                            <p:childTnLst>
                              <p:par>
                                <p:cTn fill="hold" grpId="0" id="9" nodeType="clickEffect" presetClass="exit" presetID="1" presetSubtype="0">
                                  <p:stCondLst>
                                    <p:cond delay="0"/>
                                  </p:stCondLst>
                                  <p:childTnLst>
                                    <p:set>
                                      <p:cBhvr>
                                        <p:cTn dur="1" fill="hold" id="10">
                                          <p:stCondLst>
                                            <p:cond delay="0"/>
                                          </p:stCondLst>
                                        </p:cTn>
                                        <p:tgtEl>
                                          <p:spTgt spid="7"/>
                                        </p:tgtEl>
                                        <p:attrNameLst>
                                          <p:attrName>style.visibility</p:attrName>
                                        </p:attrNameLst>
                                      </p:cBhvr>
                                      <p:to>
                                        <p:strVal val="hidden"/>
                                      </p:to>
                                    </p:set>
                                  </p:childTnLst>
                                </p:cTn>
                              </p:par>
                            </p:childTnLst>
                          </p:cTn>
                        </p:par>
                      </p:childTnLst>
                    </p:cTn>
                  </p:par>
                  <p:par>
                    <p:cTn fill="hold" id="11" nodeType="clickPar">
                      <p:stCondLst>
                        <p:cond delay="indefinite"/>
                      </p:stCondLst>
                      <p:childTnLst>
                        <p:par>
                          <p:cTn fill="hold" id="12" nodeType="withGroup">
                            <p:stCondLst>
                              <p:cond delay="0"/>
                            </p:stCondLst>
                            <p:childTnLst>
                              <p:par>
                                <p:cTn fill="hold" grpId="0" id="13" nodeType="clickEffect" presetClass="exit" presetID="1" presetSubtype="0">
                                  <p:stCondLst>
                                    <p:cond delay="0"/>
                                  </p:stCondLst>
                                  <p:childTnLst>
                                    <p:set>
                                      <p:cBhvr>
                                        <p:cTn dur="1" fill="hold" id="14">
                                          <p:stCondLst>
                                            <p:cond delay="0"/>
                                          </p:stCondLst>
                                        </p:cTn>
                                        <p:tgtEl>
                                          <p:spTgt spid="8"/>
                                        </p:tgtEl>
                                        <p:attrNameLst>
                                          <p:attrName>style.visibility</p:attrName>
                                        </p:attrNameLst>
                                      </p:cBhvr>
                                      <p:to>
                                        <p:strVal val="hidden"/>
                                      </p:to>
                                    </p:set>
                                  </p:childTnLst>
                                </p:cTn>
                              </p:par>
                            </p:childTnLst>
                          </p:cTn>
                        </p:par>
                      </p:childTnLst>
                    </p:cTn>
                  </p:par>
                  <p:par>
                    <p:cTn fill="hold" id="15" nodeType="clickPar">
                      <p:stCondLst>
                        <p:cond delay="indefinite"/>
                      </p:stCondLst>
                      <p:childTnLst>
                        <p:par>
                          <p:cTn fill="hold" id="16" nodeType="withGroup">
                            <p:stCondLst>
                              <p:cond delay="0"/>
                            </p:stCondLst>
                            <p:childTnLst>
                              <p:par>
                                <p:cTn fill="hold" grpId="0" id="17" nodeType="clickEffect" presetClass="exit" presetID="1" presetSubtype="0">
                                  <p:stCondLst>
                                    <p:cond delay="0"/>
                                  </p:stCondLst>
                                  <p:childTnLst>
                                    <p:set>
                                      <p:cBhvr>
                                        <p:cTn dur="1" fill="hold" id="18">
                                          <p:stCondLst>
                                            <p:cond delay="0"/>
                                          </p:stCondLst>
                                        </p:cTn>
                                        <p:tgtEl>
                                          <p:spTgt spid="9"/>
                                        </p:tgtEl>
                                        <p:attrNameLst>
                                          <p:attrName>style.visibility</p:attrName>
                                        </p:attrNameLst>
                                      </p:cBhvr>
                                      <p:to>
                                        <p:strVal val="hidden"/>
                                      </p:to>
                                    </p:set>
                                  </p:childTnLst>
                                </p:cTn>
                              </p:par>
                            </p:childTnLst>
                          </p:cTn>
                        </p:par>
                      </p:childTnLst>
                    </p:cTn>
                  </p:par>
                  <p:par>
                    <p:cTn fill="hold" id="19" nodeType="clickPar">
                      <p:stCondLst>
                        <p:cond delay="indefinite"/>
                      </p:stCondLst>
                      <p:childTnLst>
                        <p:par>
                          <p:cTn fill="hold" id="20" nodeType="withGroup">
                            <p:stCondLst>
                              <p:cond delay="0"/>
                            </p:stCondLst>
                            <p:childTnLst>
                              <p:par>
                                <p:cTn fill="hold" grpId="0" id="21" nodeType="clickEffect" presetClass="exit" presetID="1" presetSubtype="0">
                                  <p:stCondLst>
                                    <p:cond delay="0"/>
                                  </p:stCondLst>
                                  <p:childTnLst>
                                    <p:set>
                                      <p:cBhvr>
                                        <p:cTn dur="1" fill="hold" id="22">
                                          <p:stCondLst>
                                            <p:cond delay="0"/>
                                          </p:stCondLst>
                                        </p:cTn>
                                        <p:tgtEl>
                                          <p:spTgt spid="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animBg="1" grpId="0" spid="7"/>
      <p:bldP animBg="1" grpId="0" spid="8"/>
      <p:bldP animBg="1" grpId="0" spid="9"/>
      <p:bldP animBg="1" grpId="0" spid="1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6D5362-682F-48E0-A6AC-68D2F05F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150"/>
            <a:ext cx="12192000" cy="8089900"/>
          </a:xfrm>
          <a:prstGeom prst="rect">
            <a:avLst/>
          </a:prstGeom>
        </p:spPr>
      </p:pic>
      <p:sp>
        <p:nvSpPr>
          <p:cNvPr id="2" name="Title 1">
            <a:extLst>
              <a:ext uri="{FF2B5EF4-FFF2-40B4-BE49-F238E27FC236}">
                <a16:creationId xmlns:a16="http://schemas.microsoft.com/office/drawing/2014/main" id="{D294965C-C755-4238-B8E6-0A0059E9873C}"/>
              </a:ext>
            </a:extLst>
          </p:cNvPr>
          <p:cNvSpPr>
            <a:spLocks noGrp="1"/>
          </p:cNvSpPr>
          <p:nvPr>
            <p:ph type="title"/>
          </p:nvPr>
        </p:nvSpPr>
        <p:spPr>
          <a:xfrm>
            <a:off x="361122" y="5188917"/>
            <a:ext cx="5483087" cy="1325563"/>
          </a:xfrm>
        </p:spPr>
        <p:txBody>
          <a:bodyPr numCol="1">
            <a:normAutofit fontScale="90000"/>
          </a:bodyPr>
          <a:lstStyle/>
          <a:p>
            <a:r>
              <a:rPr altLang="en-GB" b="1" dirty="0" lang="en-GB" sz="6000">
                <a:solidFill>
                  <a:srgbClr val="003366"/>
                </a:solidFill>
                <a:latin charset="0" panose="020B0503030101060003" pitchFamily="34" typeface="Raleway"/>
              </a:rPr>
              <a:t>Coherence and cohesion</a:t>
            </a:r>
          </a:p>
        </p:txBody>
      </p:sp>
      <p:pic>
        <p:nvPicPr>
          <p:cNvPr id="3" name="Picture 2">
            <a:extLst>
              <a:ext uri="{FF2B5EF4-FFF2-40B4-BE49-F238E27FC236}">
                <a16:creationId xmlns:a16="http://schemas.microsoft.com/office/drawing/2014/main" id="{D71F4168-6B9A-4698-AB03-EE49CF7C3C5C}"/>
              </a:ext>
            </a:extLst>
          </p:cNvPr>
          <p:cNvPicPr>
            <a:picLocks noChangeAspect="1"/>
          </p:cNvPicPr>
          <p:nvPr/>
        </p:nvPicPr>
        <p:blipFill>
          <a:blip r:embed="rId4"/>
          <a:stretch>
            <a:fillRect/>
          </a:stretch>
        </p:blipFill>
        <p:spPr>
          <a:xfrm>
            <a:off x="10229072" y="152401"/>
            <a:ext cx="1814026" cy="1223148"/>
          </a:xfrm>
          <a:prstGeom prst="rect">
            <a:avLst/>
          </a:prstGeom>
        </p:spPr>
      </p:pic>
    </p:spTree>
    <p:extLst>
      <p:ext uri="{BB962C8B-B14F-4D97-AF65-F5344CB8AC3E}">
        <p14:creationId xmlns:p14="http://schemas.microsoft.com/office/powerpoint/2010/main" val="2675513576"/>
      </p:ext>
    </p:extLst>
  </p:cSld>
  <p:clrMapOvr>
    <a:masterClrMapping/>
  </p:clrMapOvr>
</p:sld>
</file>

<file path=ppt/theme/theme1.xml><?xml version="1.0" encoding="utf-8"?>
<a:theme xmlns:a="http://schemas.openxmlformats.org/drawingml/2006/main" name="2_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2.xml><?xml version="1.0" encoding="utf-8"?>
<a:theme xmlns:a="http://schemas.openxmlformats.org/drawingml/2006/main" name="1_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3.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ppt/theme/theme4.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docProps/app.xml><?xml version="1.0" encoding="utf-8"?>
<Properties xmlns="http://schemas.openxmlformats.org/officeDocument/2006/extended-properties" xmlns:vt="http://schemas.openxmlformats.org/officeDocument/2006/docPropsVTypes">
  <Template/>
  <Words>2092</Words>
  <Paragraphs>188</Paragraphs>
  <Slides>26</Slides>
  <Notes>24</Notes>
  <TotalTime>16566</TotalTime>
  <HiddenSlides>0</HiddenSlides>
  <MMClips>0</MMClips>
  <ScaleCrop>false</ScaleCrop>
  <HeadingPairs>
    <vt:vector baseType="variant" size="6">
      <vt:variant>
        <vt:lpstr>Fonts Used</vt:lpstr>
      </vt:variant>
      <vt:variant>
        <vt:i4>6</vt:i4>
      </vt:variant>
      <vt:variant>
        <vt:lpstr>Theme</vt:lpstr>
      </vt:variant>
      <vt:variant>
        <vt:i4>3</vt:i4>
      </vt:variant>
      <vt:variant>
        <vt:lpstr>Slide Titles</vt:lpstr>
      </vt:variant>
      <vt:variant>
        <vt:i4>26</vt:i4>
      </vt:variant>
    </vt:vector>
  </HeadingPairs>
  <TitlesOfParts>
    <vt:vector baseType="lpstr" size="35">
      <vt:lpstr>KarlaRegular</vt:lpstr>
      <vt:lpstr>Rasionne</vt:lpstr>
      <vt:lpstr>Arial</vt:lpstr>
      <vt:lpstr>Calibri</vt:lpstr>
      <vt:lpstr>Calibri Light</vt:lpstr>
      <vt:lpstr>Raleway</vt:lpstr>
      <vt:lpstr>Office Theme</vt:lpstr>
      <vt:lpstr>1_Office Theme</vt:lpstr>
      <vt:lpstr>2_Office Theme</vt:lpstr>
      <vt:lpstr>Communication Skills part 1</vt:lpstr>
      <vt:lpstr>Registering your in Class attendance</vt:lpstr>
      <vt:lpstr>Learning outcomes</vt:lpstr>
      <vt:lpstr>Homework - Reading</vt:lpstr>
      <vt:lpstr>Element 1. Description</vt:lpstr>
      <vt:lpstr>1. Description</vt:lpstr>
      <vt:lpstr>Example description</vt:lpstr>
      <vt:lpstr>Independent homework - Week 3 Writing</vt:lpstr>
      <vt:lpstr>Coherence and cohesion</vt:lpstr>
      <vt:lpstr>Coherence and cohesion</vt:lpstr>
      <vt:lpstr>Why not cohesive/coherent?</vt:lpstr>
      <vt:lpstr>Cohesive devices</vt:lpstr>
      <vt:lpstr>Cohesive paragraph</vt:lpstr>
      <vt:lpstr>Break:  max. 15 mins</vt:lpstr>
      <vt:lpstr>Linking  words</vt:lpstr>
      <vt:lpstr>Linking words - examples</vt:lpstr>
      <vt:lpstr>Activity 5: Using linking words</vt:lpstr>
      <vt:lpstr>Reflective Journal</vt:lpstr>
      <vt:lpstr>Reflective journal / diary Research-Pair-Share</vt:lpstr>
      <vt:lpstr>Websites – Reflective journal</vt:lpstr>
      <vt:lpstr>Reflective journal / diary</vt:lpstr>
      <vt:lpstr>Homework – Writing – Week 2</vt:lpstr>
      <vt:lpstr>In-class writing practice</vt:lpstr>
      <vt:lpstr>PowerPoint Presentation</vt:lpstr>
      <vt:lpstr>Independent study</vt:lpstr>
      <vt:lpstr>References</vt:lpstr>
    </vt:vector>
  </TitlesOfParts>
  <LinksUpToDate>false</LinksUpToDate>
  <SharedDoc>false</SharedDoc>
  <HyperlinksChanged>false</HyperlinksChanged>
  <Application>Microsoft Office PowerPoint</Application>
  <AppVersion>16.0000</AppVersion>
  <PresentationFormat>Widescreen</PresentationFormat>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2020-03-24T10:33:33Z</dcterms:created>
  <dc:creator>Ben Parkinson</dc:creator>
  <cp:lastModifiedBy>Joseph, Jay (Postgraduate Researcher)</cp:lastModifiedBy>
  <dcterms:modified xsi:type="dcterms:W3CDTF">2023-05-21T20:54:10Z</dcterms:modified>
  <cp:revision>119</cp:revision>
  <dc:title>Global Debates</dc:title>
</cp:coreProperties>
</file>